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4.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5.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0.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31.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32.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5" r:id="rId1"/>
    <p:sldMasterId id="2147483858" r:id="rId2"/>
  </p:sldMasterIdLst>
  <p:notesMasterIdLst>
    <p:notesMasterId r:id="rId55"/>
  </p:notesMasterIdLst>
  <p:sldIdLst>
    <p:sldId id="900" r:id="rId3"/>
    <p:sldId id="896" r:id="rId4"/>
    <p:sldId id="855" r:id="rId5"/>
    <p:sldId id="899" r:id="rId6"/>
    <p:sldId id="940" r:id="rId7"/>
    <p:sldId id="941" r:id="rId8"/>
    <p:sldId id="942" r:id="rId9"/>
    <p:sldId id="907" r:id="rId10"/>
    <p:sldId id="908" r:id="rId11"/>
    <p:sldId id="903" r:id="rId12"/>
    <p:sldId id="945" r:id="rId13"/>
    <p:sldId id="904" r:id="rId14"/>
    <p:sldId id="905" r:id="rId15"/>
    <p:sldId id="949" r:id="rId16"/>
    <p:sldId id="906" r:id="rId17"/>
    <p:sldId id="911" r:id="rId18"/>
    <p:sldId id="909" r:id="rId19"/>
    <p:sldId id="913" r:id="rId20"/>
    <p:sldId id="943" r:id="rId21"/>
    <p:sldId id="910" r:id="rId22"/>
    <p:sldId id="916" r:id="rId23"/>
    <p:sldId id="915" r:id="rId24"/>
    <p:sldId id="948" r:id="rId25"/>
    <p:sldId id="914" r:id="rId26"/>
    <p:sldId id="917" r:id="rId27"/>
    <p:sldId id="922" r:id="rId28"/>
    <p:sldId id="950" r:id="rId29"/>
    <p:sldId id="918" r:id="rId30"/>
    <p:sldId id="931" r:id="rId31"/>
    <p:sldId id="946" r:id="rId32"/>
    <p:sldId id="932" r:id="rId33"/>
    <p:sldId id="936" r:id="rId34"/>
    <p:sldId id="935" r:id="rId35"/>
    <p:sldId id="921" r:id="rId36"/>
    <p:sldId id="923" r:id="rId37"/>
    <p:sldId id="919" r:id="rId38"/>
    <p:sldId id="924" r:id="rId39"/>
    <p:sldId id="925" r:id="rId40"/>
    <p:sldId id="926" r:id="rId41"/>
    <p:sldId id="938" r:id="rId42"/>
    <p:sldId id="928" r:id="rId43"/>
    <p:sldId id="929" r:id="rId44"/>
    <p:sldId id="930" r:id="rId45"/>
    <p:sldId id="939" r:id="rId46"/>
    <p:sldId id="947" r:id="rId47"/>
    <p:sldId id="309" r:id="rId48"/>
    <p:sldId id="311" r:id="rId49"/>
    <p:sldId id="315" r:id="rId50"/>
    <p:sldId id="316" r:id="rId51"/>
    <p:sldId id="317" r:id="rId52"/>
    <p:sldId id="314" r:id="rId53"/>
    <p:sldId id="937" r:id="rId54"/>
  </p:sldIdLst>
  <p:sldSz cx="12192000" cy="6858000"/>
  <p:notesSz cx="7104063"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73B9AF"/>
    <a:srgbClr val="FFFFFF"/>
    <a:srgbClr val="006D62"/>
    <a:srgbClr val="FFC000"/>
    <a:srgbClr val="CBCF48"/>
    <a:srgbClr val="E97132"/>
    <a:srgbClr val="8C563A"/>
    <a:srgbClr val="5B9BD5"/>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45AC32-413F-4FF4-826E-9F89729DB99F}" v="1051" dt="2024-09-25T10:27:47.072"/>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543" autoAdjust="0"/>
  </p:normalViewPr>
  <p:slideViewPr>
    <p:cSldViewPr snapToGrid="0">
      <p:cViewPr varScale="1">
        <p:scale>
          <a:sx n="59" d="100"/>
          <a:sy n="59" d="100"/>
        </p:scale>
        <p:origin x="1864"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61" Type="http://schemas.microsoft.com/office/2015/10/relationships/revisionInfo" Target="revisionInfo.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anna Veillard - OT Brocéliande" userId="d6e33819-514a-46f9-b4de-0e201e11a233" providerId="ADAL" clId="{7B45AC32-413F-4FF4-826E-9F89729DB99F}"/>
    <pc:docChg chg="undo custSel addSld delSld modSld sldOrd">
      <pc:chgData name="Johanna Veillard - OT Brocéliande" userId="d6e33819-514a-46f9-b4de-0e201e11a233" providerId="ADAL" clId="{7B45AC32-413F-4FF4-826E-9F89729DB99F}" dt="2024-09-30T13:49:03.598" v="12914" actId="1076"/>
      <pc:docMkLst>
        <pc:docMk/>
      </pc:docMkLst>
      <pc:sldChg chg="modSp mod">
        <pc:chgData name="Johanna Veillard - OT Brocéliande" userId="d6e33819-514a-46f9-b4de-0e201e11a233" providerId="ADAL" clId="{7B45AC32-413F-4FF4-826E-9F89729DB99F}" dt="2024-09-25T09:55:14.224" v="12902" actId="255"/>
        <pc:sldMkLst>
          <pc:docMk/>
          <pc:sldMk cId="1197709242" sldId="311"/>
        </pc:sldMkLst>
        <pc:spChg chg="mod">
          <ac:chgData name="Johanna Veillard - OT Brocéliande" userId="d6e33819-514a-46f9-b4de-0e201e11a233" providerId="ADAL" clId="{7B45AC32-413F-4FF4-826E-9F89729DB99F}" dt="2024-09-25T09:55:14.224" v="12902" actId="255"/>
          <ac:spMkLst>
            <pc:docMk/>
            <pc:sldMk cId="1197709242" sldId="311"/>
            <ac:spMk id="14" creationId="{9D5F979F-9715-D092-E6E4-FAF0923AEB7A}"/>
          </ac:spMkLst>
        </pc:spChg>
      </pc:sldChg>
      <pc:sldChg chg="modSp mod">
        <pc:chgData name="Johanna Veillard - OT Brocéliande" userId="d6e33819-514a-46f9-b4de-0e201e11a233" providerId="ADAL" clId="{7B45AC32-413F-4FF4-826E-9F89729DB99F}" dt="2024-09-25T09:55:27.590" v="12903" actId="255"/>
        <pc:sldMkLst>
          <pc:docMk/>
          <pc:sldMk cId="2847525276" sldId="315"/>
        </pc:sldMkLst>
        <pc:spChg chg="mod">
          <ac:chgData name="Johanna Veillard - OT Brocéliande" userId="d6e33819-514a-46f9-b4de-0e201e11a233" providerId="ADAL" clId="{7B45AC32-413F-4FF4-826E-9F89729DB99F}" dt="2024-09-25T09:55:27.590" v="12903" actId="255"/>
          <ac:spMkLst>
            <pc:docMk/>
            <pc:sldMk cId="2847525276" sldId="315"/>
            <ac:spMk id="4" creationId="{CA6BAEF5-7A25-9939-B8EE-9A91079AF2BE}"/>
          </ac:spMkLst>
        </pc:spChg>
        <pc:spChg chg="mod">
          <ac:chgData name="Johanna Veillard - OT Brocéliande" userId="d6e33819-514a-46f9-b4de-0e201e11a233" providerId="ADAL" clId="{7B45AC32-413F-4FF4-826E-9F89729DB99F}" dt="2024-09-25T09:54:30.417" v="12899" actId="27636"/>
          <ac:spMkLst>
            <pc:docMk/>
            <pc:sldMk cId="2847525276" sldId="315"/>
            <ac:spMk id="9" creationId="{6EF2D406-FB1F-64B6-B378-C7C605F846E9}"/>
          </ac:spMkLst>
        </pc:spChg>
      </pc:sldChg>
      <pc:sldChg chg="modSp mod">
        <pc:chgData name="Johanna Veillard - OT Brocéliande" userId="d6e33819-514a-46f9-b4de-0e201e11a233" providerId="ADAL" clId="{7B45AC32-413F-4FF4-826E-9F89729DB99F}" dt="2024-09-25T09:55:38.139" v="12904" actId="255"/>
        <pc:sldMkLst>
          <pc:docMk/>
          <pc:sldMk cId="3924882158" sldId="316"/>
        </pc:sldMkLst>
        <pc:spChg chg="mod">
          <ac:chgData name="Johanna Veillard - OT Brocéliande" userId="d6e33819-514a-46f9-b4de-0e201e11a233" providerId="ADAL" clId="{7B45AC32-413F-4FF4-826E-9F89729DB99F}" dt="2024-09-25T09:55:38.139" v="12904" actId="255"/>
          <ac:spMkLst>
            <pc:docMk/>
            <pc:sldMk cId="3924882158" sldId="316"/>
            <ac:spMk id="4" creationId="{F51EF1B7-EC07-426B-9D13-8A44F9CF73A8}"/>
          </ac:spMkLst>
        </pc:spChg>
        <pc:spChg chg="mod">
          <ac:chgData name="Johanna Veillard - OT Brocéliande" userId="d6e33819-514a-46f9-b4de-0e201e11a233" providerId="ADAL" clId="{7B45AC32-413F-4FF4-826E-9F89729DB99F}" dt="2024-09-25T09:54:30.444" v="12900" actId="27636"/>
          <ac:spMkLst>
            <pc:docMk/>
            <pc:sldMk cId="3924882158" sldId="316"/>
            <ac:spMk id="9" creationId="{6EF2D406-FB1F-64B6-B378-C7C605F846E9}"/>
          </ac:spMkLst>
        </pc:spChg>
      </pc:sldChg>
      <pc:sldChg chg="addSp modSp mod">
        <pc:chgData name="Johanna Veillard - OT Brocéliande" userId="d6e33819-514a-46f9-b4de-0e201e11a233" providerId="ADAL" clId="{7B45AC32-413F-4FF4-826E-9F89729DB99F}" dt="2024-06-12T08:45:32.219" v="2124" actId="1076"/>
        <pc:sldMkLst>
          <pc:docMk/>
          <pc:sldMk cId="2710179306" sldId="855"/>
        </pc:sldMkLst>
        <pc:spChg chg="mod">
          <ac:chgData name="Johanna Veillard - OT Brocéliande" userId="d6e33819-514a-46f9-b4de-0e201e11a233" providerId="ADAL" clId="{7B45AC32-413F-4FF4-826E-9F89729DB99F}" dt="2024-06-11T16:46:25.419" v="1872" actId="1076"/>
          <ac:spMkLst>
            <pc:docMk/>
            <pc:sldMk cId="2710179306" sldId="855"/>
            <ac:spMk id="7" creationId="{91ABFC91-2228-F4D3-2802-BDF3A755A278}"/>
          </ac:spMkLst>
        </pc:spChg>
        <pc:spChg chg="mod">
          <ac:chgData name="Johanna Veillard - OT Brocéliande" userId="d6e33819-514a-46f9-b4de-0e201e11a233" providerId="ADAL" clId="{7B45AC32-413F-4FF4-826E-9F89729DB99F}" dt="2024-06-11T16:46:31.228" v="1874" actId="14100"/>
          <ac:spMkLst>
            <pc:docMk/>
            <pc:sldMk cId="2710179306" sldId="855"/>
            <ac:spMk id="15" creationId="{5264D0A8-E82D-2559-AE85-1C4AD9BAB695}"/>
          </ac:spMkLst>
        </pc:spChg>
        <pc:spChg chg="mod">
          <ac:chgData name="Johanna Veillard - OT Brocéliande" userId="d6e33819-514a-46f9-b4de-0e201e11a233" providerId="ADAL" clId="{7B45AC32-413F-4FF4-826E-9F89729DB99F}" dt="2024-06-11T16:46:28.360" v="1873" actId="1076"/>
          <ac:spMkLst>
            <pc:docMk/>
            <pc:sldMk cId="2710179306" sldId="855"/>
            <ac:spMk id="16" creationId="{DACC04DF-5838-0F52-0EB6-9A720291083C}"/>
          </ac:spMkLst>
        </pc:spChg>
        <pc:picChg chg="add mod">
          <ac:chgData name="Johanna Veillard - OT Brocéliande" userId="d6e33819-514a-46f9-b4de-0e201e11a233" providerId="ADAL" clId="{7B45AC32-413F-4FF4-826E-9F89729DB99F}" dt="2024-06-12T08:45:32.219" v="2124" actId="1076"/>
          <ac:picMkLst>
            <pc:docMk/>
            <pc:sldMk cId="2710179306" sldId="855"/>
            <ac:picMk id="4" creationId="{A72B9007-B93E-2CAD-266B-5C8E51B59AD2}"/>
          </ac:picMkLst>
        </pc:picChg>
        <pc:picChg chg="add mod">
          <ac:chgData name="Johanna Veillard - OT Brocéliande" userId="d6e33819-514a-46f9-b4de-0e201e11a233" providerId="ADAL" clId="{7B45AC32-413F-4FF4-826E-9F89729DB99F}" dt="2024-06-12T08:45:31.259" v="2123" actId="1076"/>
          <ac:picMkLst>
            <pc:docMk/>
            <pc:sldMk cId="2710179306" sldId="855"/>
            <ac:picMk id="5" creationId="{7AC1D0BC-85BB-882C-D45E-6AC17212269B}"/>
          </ac:picMkLst>
        </pc:picChg>
        <pc:picChg chg="mod modCrop">
          <ac:chgData name="Johanna Veillard - OT Brocéliande" userId="d6e33819-514a-46f9-b4de-0e201e11a233" providerId="ADAL" clId="{7B45AC32-413F-4FF4-826E-9F89729DB99F}" dt="2024-06-11T16:46:40.221" v="1876" actId="1076"/>
          <ac:picMkLst>
            <pc:docMk/>
            <pc:sldMk cId="2710179306" sldId="855"/>
            <ac:picMk id="9" creationId="{B1492A02-E2C3-22C7-B021-E91A353C599F}"/>
          </ac:picMkLst>
        </pc:picChg>
        <pc:picChg chg="mod">
          <ac:chgData name="Johanna Veillard - OT Brocéliande" userId="d6e33819-514a-46f9-b4de-0e201e11a233" providerId="ADAL" clId="{7B45AC32-413F-4FF4-826E-9F89729DB99F}" dt="2024-06-11T16:46:32.769" v="1875" actId="1076"/>
          <ac:picMkLst>
            <pc:docMk/>
            <pc:sldMk cId="2710179306" sldId="855"/>
            <ac:picMk id="10" creationId="{C707BA9C-B90D-1080-60BA-FC0CA1E3D0C3}"/>
          </ac:picMkLst>
        </pc:picChg>
      </pc:sldChg>
      <pc:sldChg chg="del">
        <pc:chgData name="Johanna Veillard - OT Brocéliande" userId="d6e33819-514a-46f9-b4de-0e201e11a233" providerId="ADAL" clId="{7B45AC32-413F-4FF4-826E-9F89729DB99F}" dt="2024-05-15T10:09:31.136" v="742" actId="47"/>
        <pc:sldMkLst>
          <pc:docMk/>
          <pc:sldMk cId="3463587309" sldId="862"/>
        </pc:sldMkLst>
      </pc:sldChg>
      <pc:sldChg chg="setBg">
        <pc:chgData name="Johanna Veillard - OT Brocéliande" userId="d6e33819-514a-46f9-b4de-0e201e11a233" providerId="ADAL" clId="{7B45AC32-413F-4FF4-826E-9F89729DB99F}" dt="2024-09-19T13:39:53.032" v="12000"/>
        <pc:sldMkLst>
          <pc:docMk/>
          <pc:sldMk cId="831912989" sldId="896"/>
        </pc:sldMkLst>
      </pc:sldChg>
      <pc:sldChg chg="addSp delSp modSp mod">
        <pc:chgData name="Johanna Veillard - OT Brocéliande" userId="d6e33819-514a-46f9-b4de-0e201e11a233" providerId="ADAL" clId="{7B45AC32-413F-4FF4-826E-9F89729DB99F}" dt="2024-09-13T07:43:20.188" v="11931" actId="1076"/>
        <pc:sldMkLst>
          <pc:docMk/>
          <pc:sldMk cId="2043176998" sldId="899"/>
        </pc:sldMkLst>
        <pc:spChg chg="add mod">
          <ac:chgData name="Johanna Veillard - OT Brocéliande" userId="d6e33819-514a-46f9-b4de-0e201e11a233" providerId="ADAL" clId="{7B45AC32-413F-4FF4-826E-9F89729DB99F}" dt="2024-09-13T07:42:38.279" v="11921" actId="1076"/>
          <ac:spMkLst>
            <pc:docMk/>
            <pc:sldMk cId="2043176998" sldId="899"/>
            <ac:spMk id="2" creationId="{01737B7F-4E37-AE1F-49F0-9DC99CB786D0}"/>
          </ac:spMkLst>
        </pc:spChg>
        <pc:spChg chg="add del mod">
          <ac:chgData name="Johanna Veillard - OT Brocéliande" userId="d6e33819-514a-46f9-b4de-0e201e11a233" providerId="ADAL" clId="{7B45AC32-413F-4FF4-826E-9F89729DB99F}" dt="2024-06-19T17:05:11.113" v="11015" actId="478"/>
          <ac:spMkLst>
            <pc:docMk/>
            <pc:sldMk cId="2043176998" sldId="899"/>
            <ac:spMk id="2" creationId="{FA117A1E-5A62-590C-B0CE-FF72BA204808}"/>
          </ac:spMkLst>
        </pc:spChg>
        <pc:spChg chg="add del mod">
          <ac:chgData name="Johanna Veillard - OT Brocéliande" userId="d6e33819-514a-46f9-b4de-0e201e11a233" providerId="ADAL" clId="{7B45AC32-413F-4FF4-826E-9F89729DB99F}" dt="2024-06-11T16:03:48.281" v="1607" actId="478"/>
          <ac:spMkLst>
            <pc:docMk/>
            <pc:sldMk cId="2043176998" sldId="899"/>
            <ac:spMk id="3" creationId="{D0C79718-2999-28EA-2032-B70C38AC11B7}"/>
          </ac:spMkLst>
        </pc:spChg>
        <pc:spChg chg="add del mod">
          <ac:chgData name="Johanna Veillard - OT Brocéliande" userId="d6e33819-514a-46f9-b4de-0e201e11a233" providerId="ADAL" clId="{7B45AC32-413F-4FF4-826E-9F89729DB99F}" dt="2024-09-13T07:41:58.861" v="11911" actId="478"/>
          <ac:spMkLst>
            <pc:docMk/>
            <pc:sldMk cId="2043176998" sldId="899"/>
            <ac:spMk id="4" creationId="{1DDF78D8-3A6E-7F9F-298C-96319C65C654}"/>
          </ac:spMkLst>
        </pc:spChg>
        <pc:spChg chg="add mod">
          <ac:chgData name="Johanna Veillard - OT Brocéliande" userId="d6e33819-514a-46f9-b4de-0e201e11a233" providerId="ADAL" clId="{7B45AC32-413F-4FF4-826E-9F89729DB99F}" dt="2024-09-13T07:43:20.188" v="11931" actId="1076"/>
          <ac:spMkLst>
            <pc:docMk/>
            <pc:sldMk cId="2043176998" sldId="899"/>
            <ac:spMk id="5" creationId="{36BA74B5-760A-D8F6-4CBD-64C969E1E4A1}"/>
          </ac:spMkLst>
        </pc:spChg>
        <pc:spChg chg="mod">
          <ac:chgData name="Johanna Veillard - OT Brocéliande" userId="d6e33819-514a-46f9-b4de-0e201e11a233" providerId="ADAL" clId="{7B45AC32-413F-4FF4-826E-9F89729DB99F}" dt="2024-06-19T17:05:01.751" v="11013" actId="20577"/>
          <ac:spMkLst>
            <pc:docMk/>
            <pc:sldMk cId="2043176998" sldId="899"/>
            <ac:spMk id="11" creationId="{4C632F79-D825-A18A-AC3C-1C599EE18C7C}"/>
          </ac:spMkLst>
        </pc:spChg>
        <pc:spChg chg="del mod">
          <ac:chgData name="Johanna Veillard - OT Brocéliande" userId="d6e33819-514a-46f9-b4de-0e201e11a233" providerId="ADAL" clId="{7B45AC32-413F-4FF4-826E-9F89729DB99F}" dt="2024-09-13T07:41:57.230" v="11908" actId="478"/>
          <ac:spMkLst>
            <pc:docMk/>
            <pc:sldMk cId="2043176998" sldId="899"/>
            <ac:spMk id="12" creationId="{EEE91E6F-8517-1166-434C-E02CDE634817}"/>
          </ac:spMkLst>
        </pc:spChg>
        <pc:picChg chg="add del mod">
          <ac:chgData name="Johanna Veillard - OT Brocéliande" userId="d6e33819-514a-46f9-b4de-0e201e11a233" providerId="ADAL" clId="{7B45AC32-413F-4FF4-826E-9F89729DB99F}" dt="2024-09-13T07:41:55.600" v="11907" actId="478"/>
          <ac:picMkLst>
            <pc:docMk/>
            <pc:sldMk cId="2043176998" sldId="899"/>
            <ac:picMk id="3" creationId="{412ACBFB-D271-C759-0DD3-FA45B1B12438}"/>
          </ac:picMkLst>
        </pc:picChg>
        <pc:picChg chg="add mod">
          <ac:chgData name="Johanna Veillard - OT Brocéliande" userId="d6e33819-514a-46f9-b4de-0e201e11a233" providerId="ADAL" clId="{7B45AC32-413F-4FF4-826E-9F89729DB99F}" dt="2024-09-13T07:42:40.203" v="11922" actId="1076"/>
          <ac:picMkLst>
            <pc:docMk/>
            <pc:sldMk cId="2043176998" sldId="899"/>
            <ac:picMk id="1026" creationId="{650989D6-E07B-262C-9C45-59F7249064B4}"/>
          </ac:picMkLst>
        </pc:picChg>
        <pc:picChg chg="del mod">
          <ac:chgData name="Johanna Veillard - OT Brocéliande" userId="d6e33819-514a-46f9-b4de-0e201e11a233" providerId="ADAL" clId="{7B45AC32-413F-4FF4-826E-9F89729DB99F}" dt="2024-06-19T17:05:14.248" v="11017" actId="478"/>
          <ac:picMkLst>
            <pc:docMk/>
            <pc:sldMk cId="2043176998" sldId="899"/>
            <ac:picMk id="1026" creationId="{9C96CA15-F5DE-75A9-E4CF-56F835600C6E}"/>
          </ac:picMkLst>
        </pc:picChg>
        <pc:picChg chg="add del mod">
          <ac:chgData name="Johanna Veillard - OT Brocéliande" userId="d6e33819-514a-46f9-b4de-0e201e11a233" providerId="ADAL" clId="{7B45AC32-413F-4FF4-826E-9F89729DB99F}" dt="2024-09-13T07:41:57.872" v="11909" actId="478"/>
          <ac:picMkLst>
            <pc:docMk/>
            <pc:sldMk cId="2043176998" sldId="899"/>
            <ac:picMk id="1028" creationId="{A82C1B99-984A-3A03-FCCB-DA7D19F2FC90}"/>
          </ac:picMkLst>
        </pc:picChg>
        <pc:cxnChg chg="del">
          <ac:chgData name="Johanna Veillard - OT Brocéliande" userId="d6e33819-514a-46f9-b4de-0e201e11a233" providerId="ADAL" clId="{7B45AC32-413F-4FF4-826E-9F89729DB99F}" dt="2024-06-19T17:05:40.979" v="11020" actId="478"/>
          <ac:cxnSpMkLst>
            <pc:docMk/>
            <pc:sldMk cId="2043176998" sldId="899"/>
            <ac:cxnSpMk id="5" creationId="{13C090FF-5E34-D7EC-21E7-27B4BBBF28CB}"/>
          </ac:cxnSpMkLst>
        </pc:cxnChg>
        <pc:cxnChg chg="mod">
          <ac:chgData name="Johanna Veillard - OT Brocéliande" userId="d6e33819-514a-46f9-b4de-0e201e11a233" providerId="ADAL" clId="{7B45AC32-413F-4FF4-826E-9F89729DB99F}" dt="2024-06-12T08:49:27.051" v="2139" actId="14100"/>
          <ac:cxnSpMkLst>
            <pc:docMk/>
            <pc:sldMk cId="2043176998" sldId="899"/>
            <ac:cxnSpMk id="7" creationId="{01E43049-EB9F-2FB7-4E33-2236F6D697D2}"/>
          </ac:cxnSpMkLst>
        </pc:cxnChg>
        <pc:cxnChg chg="del">
          <ac:chgData name="Johanna Veillard - OT Brocéliande" userId="d6e33819-514a-46f9-b4de-0e201e11a233" providerId="ADAL" clId="{7B45AC32-413F-4FF4-826E-9F89729DB99F}" dt="2024-06-12T08:49:18.360" v="2137" actId="478"/>
          <ac:cxnSpMkLst>
            <pc:docMk/>
            <pc:sldMk cId="2043176998" sldId="899"/>
            <ac:cxnSpMk id="10" creationId="{09D6629E-615C-350B-E4EB-C60EEEE62F75}"/>
          </ac:cxnSpMkLst>
        </pc:cxnChg>
      </pc:sldChg>
      <pc:sldChg chg="addSp modSp mod">
        <pc:chgData name="Johanna Veillard - OT Brocéliande" userId="d6e33819-514a-46f9-b4de-0e201e11a233" providerId="ADAL" clId="{7B45AC32-413F-4FF4-826E-9F89729DB99F}" dt="2024-09-30T13:49:03.598" v="12914" actId="1076"/>
        <pc:sldMkLst>
          <pc:docMk/>
          <pc:sldMk cId="928603928" sldId="900"/>
        </pc:sldMkLst>
        <pc:spChg chg="add mod">
          <ac:chgData name="Johanna Veillard - OT Brocéliande" userId="d6e33819-514a-46f9-b4de-0e201e11a233" providerId="ADAL" clId="{7B45AC32-413F-4FF4-826E-9F89729DB99F}" dt="2024-09-13T07:50:48.511" v="11956" actId="20577"/>
          <ac:spMkLst>
            <pc:docMk/>
            <pc:sldMk cId="928603928" sldId="900"/>
            <ac:spMk id="2" creationId="{72716E78-F552-36EF-D7B3-C3A3E081AD87}"/>
          </ac:spMkLst>
        </pc:spChg>
        <pc:spChg chg="mod">
          <ac:chgData name="Johanna Veillard - OT Brocéliande" userId="d6e33819-514a-46f9-b4de-0e201e11a233" providerId="ADAL" clId="{7B45AC32-413F-4FF4-826E-9F89729DB99F}" dt="2024-06-12T13:51:22.221" v="3566" actId="1076"/>
          <ac:spMkLst>
            <pc:docMk/>
            <pc:sldMk cId="928603928" sldId="900"/>
            <ac:spMk id="6" creationId="{B1741931-8630-F4B4-8A47-4B522B7B094A}"/>
          </ac:spMkLst>
        </pc:spChg>
        <pc:picChg chg="mod">
          <ac:chgData name="Johanna Veillard - OT Brocéliande" userId="d6e33819-514a-46f9-b4de-0e201e11a233" providerId="ADAL" clId="{7B45AC32-413F-4FF4-826E-9F89729DB99F}" dt="2024-09-30T13:49:03.598" v="12914" actId="1076"/>
          <ac:picMkLst>
            <pc:docMk/>
            <pc:sldMk cId="928603928" sldId="900"/>
            <ac:picMk id="9" creationId="{4A5548C9-2ADD-F545-3694-C5EC0B8E9BE5}"/>
          </ac:picMkLst>
        </pc:picChg>
        <pc:picChg chg="mod">
          <ac:chgData name="Johanna Veillard - OT Brocéliande" userId="d6e33819-514a-46f9-b4de-0e201e11a233" providerId="ADAL" clId="{7B45AC32-413F-4FF4-826E-9F89729DB99F}" dt="2024-09-30T13:49:03.598" v="12914" actId="1076"/>
          <ac:picMkLst>
            <pc:docMk/>
            <pc:sldMk cId="928603928" sldId="900"/>
            <ac:picMk id="13" creationId="{FB942B1B-994F-D979-9A98-2B67FA530A54}"/>
          </ac:picMkLst>
        </pc:picChg>
        <pc:picChg chg="mod">
          <ac:chgData name="Johanna Veillard - OT Brocéliande" userId="d6e33819-514a-46f9-b4de-0e201e11a233" providerId="ADAL" clId="{7B45AC32-413F-4FF4-826E-9F89729DB99F}" dt="2024-09-30T13:49:03.598" v="12914" actId="1076"/>
          <ac:picMkLst>
            <pc:docMk/>
            <pc:sldMk cId="928603928" sldId="900"/>
            <ac:picMk id="15" creationId="{4B8F179E-F199-4AF1-1342-F789CC0E0DD1}"/>
          </ac:picMkLst>
        </pc:picChg>
        <pc:picChg chg="mod">
          <ac:chgData name="Johanna Veillard - OT Brocéliande" userId="d6e33819-514a-46f9-b4de-0e201e11a233" providerId="ADAL" clId="{7B45AC32-413F-4FF4-826E-9F89729DB99F}" dt="2024-09-30T13:49:03.598" v="12914" actId="1076"/>
          <ac:picMkLst>
            <pc:docMk/>
            <pc:sldMk cId="928603928" sldId="900"/>
            <ac:picMk id="16" creationId="{94CD97D7-114B-03CE-929E-3F4BD992CD86}"/>
          </ac:picMkLst>
        </pc:picChg>
        <pc:picChg chg="mod">
          <ac:chgData name="Johanna Veillard - OT Brocéliande" userId="d6e33819-514a-46f9-b4de-0e201e11a233" providerId="ADAL" clId="{7B45AC32-413F-4FF4-826E-9F89729DB99F}" dt="2024-09-30T13:49:03.598" v="12914" actId="1076"/>
          <ac:picMkLst>
            <pc:docMk/>
            <pc:sldMk cId="928603928" sldId="900"/>
            <ac:picMk id="17" creationId="{ED1D083F-5FDB-6FF6-0932-72C41CECFAEB}"/>
          </ac:picMkLst>
        </pc:picChg>
      </pc:sldChg>
      <pc:sldChg chg="delSp modSp del mod">
        <pc:chgData name="Johanna Veillard - OT Brocéliande" userId="d6e33819-514a-46f9-b4de-0e201e11a233" providerId="ADAL" clId="{7B45AC32-413F-4FF4-826E-9F89729DB99F}" dt="2024-06-12T14:11:50.868" v="4010" actId="47"/>
        <pc:sldMkLst>
          <pc:docMk/>
          <pc:sldMk cId="1641582201" sldId="901"/>
        </pc:sldMkLst>
        <pc:spChg chg="mod">
          <ac:chgData name="Johanna Veillard - OT Brocéliande" userId="d6e33819-514a-46f9-b4de-0e201e11a233" providerId="ADAL" clId="{7B45AC32-413F-4FF4-826E-9F89729DB99F}" dt="2024-06-12T14:04:38.344" v="3990" actId="14100"/>
          <ac:spMkLst>
            <pc:docMk/>
            <pc:sldMk cId="1641582201" sldId="901"/>
            <ac:spMk id="7" creationId="{B11F28EA-68DA-DC95-B163-5E20CED243F3}"/>
          </ac:spMkLst>
        </pc:spChg>
        <pc:spChg chg="del">
          <ac:chgData name="Johanna Veillard - OT Brocéliande" userId="d6e33819-514a-46f9-b4de-0e201e11a233" providerId="ADAL" clId="{7B45AC32-413F-4FF4-826E-9F89729DB99F}" dt="2024-06-12T09:04:36.238" v="2471" actId="478"/>
          <ac:spMkLst>
            <pc:docMk/>
            <pc:sldMk cId="1641582201" sldId="901"/>
            <ac:spMk id="9" creationId="{D2032217-C499-ED9E-BB0C-D91E4D2D0269}"/>
          </ac:spMkLst>
        </pc:spChg>
        <pc:spChg chg="del">
          <ac:chgData name="Johanna Veillard - OT Brocéliande" userId="d6e33819-514a-46f9-b4de-0e201e11a233" providerId="ADAL" clId="{7B45AC32-413F-4FF4-826E-9F89729DB99F}" dt="2024-06-12T09:04:39.245" v="2472" actId="478"/>
          <ac:spMkLst>
            <pc:docMk/>
            <pc:sldMk cId="1641582201" sldId="901"/>
            <ac:spMk id="10" creationId="{0F4DCEDB-A188-3956-3503-19DC5E59419A}"/>
          </ac:spMkLst>
        </pc:spChg>
        <pc:spChg chg="del">
          <ac:chgData name="Johanna Veillard - OT Brocéliande" userId="d6e33819-514a-46f9-b4de-0e201e11a233" providerId="ADAL" clId="{7B45AC32-413F-4FF4-826E-9F89729DB99F}" dt="2024-06-12T09:04:47.587" v="2479" actId="478"/>
          <ac:spMkLst>
            <pc:docMk/>
            <pc:sldMk cId="1641582201" sldId="901"/>
            <ac:spMk id="11" creationId="{0B181C0E-1881-3831-83AB-77F14BBEA21D}"/>
          </ac:spMkLst>
        </pc:spChg>
        <pc:spChg chg="del">
          <ac:chgData name="Johanna Veillard - OT Brocéliande" userId="d6e33819-514a-46f9-b4de-0e201e11a233" providerId="ADAL" clId="{7B45AC32-413F-4FF4-826E-9F89729DB99F}" dt="2024-06-12T09:04:43.054" v="2476" actId="478"/>
          <ac:spMkLst>
            <pc:docMk/>
            <pc:sldMk cId="1641582201" sldId="901"/>
            <ac:spMk id="17" creationId="{E5A9146D-7B98-C7E8-C657-F7C78883E3E0}"/>
          </ac:spMkLst>
        </pc:spChg>
        <pc:spChg chg="del mod">
          <ac:chgData name="Johanna Veillard - OT Brocéliande" userId="d6e33819-514a-46f9-b4de-0e201e11a233" providerId="ADAL" clId="{7B45AC32-413F-4FF4-826E-9F89729DB99F}" dt="2024-06-12T09:04:41.737" v="2475" actId="478"/>
          <ac:spMkLst>
            <pc:docMk/>
            <pc:sldMk cId="1641582201" sldId="901"/>
            <ac:spMk id="18" creationId="{38C02A84-36D2-7545-41EF-ABDC5DE8B826}"/>
          </ac:spMkLst>
        </pc:spChg>
        <pc:spChg chg="del mod">
          <ac:chgData name="Johanna Veillard - OT Brocéliande" userId="d6e33819-514a-46f9-b4de-0e201e11a233" providerId="ADAL" clId="{7B45AC32-413F-4FF4-826E-9F89729DB99F}" dt="2024-06-12T09:04:44.503" v="2478" actId="478"/>
          <ac:spMkLst>
            <pc:docMk/>
            <pc:sldMk cId="1641582201" sldId="901"/>
            <ac:spMk id="19" creationId="{F68119A6-DD73-6F5C-FD9E-A77FA080A08E}"/>
          </ac:spMkLst>
        </pc:spChg>
        <pc:spChg chg="del">
          <ac:chgData name="Johanna Veillard - OT Brocéliande" userId="d6e33819-514a-46f9-b4de-0e201e11a233" providerId="ADAL" clId="{7B45AC32-413F-4FF4-826E-9F89729DB99F}" dt="2024-06-12T09:29:30.115" v="3142" actId="478"/>
          <ac:spMkLst>
            <pc:docMk/>
            <pc:sldMk cId="1641582201" sldId="901"/>
            <ac:spMk id="20" creationId="{2BFAA015-D2CC-40F2-5252-F32245F2122F}"/>
          </ac:spMkLst>
        </pc:spChg>
        <pc:spChg chg="del mod">
          <ac:chgData name="Johanna Veillard - OT Brocéliande" userId="d6e33819-514a-46f9-b4de-0e201e11a233" providerId="ADAL" clId="{7B45AC32-413F-4FF4-826E-9F89729DB99F}" dt="2024-06-12T09:29:17.320" v="3137" actId="21"/>
          <ac:spMkLst>
            <pc:docMk/>
            <pc:sldMk cId="1641582201" sldId="901"/>
            <ac:spMk id="23" creationId="{EABFACF7-C5F1-DA50-509C-52EBC551AE20}"/>
          </ac:spMkLst>
        </pc:spChg>
        <pc:spChg chg="del">
          <ac:chgData name="Johanna Veillard - OT Brocéliande" userId="d6e33819-514a-46f9-b4de-0e201e11a233" providerId="ADAL" clId="{7B45AC32-413F-4FF4-826E-9F89729DB99F}" dt="2024-06-12T09:04:40.070" v="2473" actId="478"/>
          <ac:spMkLst>
            <pc:docMk/>
            <pc:sldMk cId="1641582201" sldId="901"/>
            <ac:spMk id="25" creationId="{25DBE7FF-B2E1-B930-2BBB-94F17F7AD359}"/>
          </ac:spMkLst>
        </pc:spChg>
        <pc:spChg chg="del">
          <ac:chgData name="Johanna Veillard - OT Brocéliande" userId="d6e33819-514a-46f9-b4de-0e201e11a233" providerId="ADAL" clId="{7B45AC32-413F-4FF4-826E-9F89729DB99F}" dt="2024-06-12T09:04:52.204" v="2480" actId="478"/>
          <ac:spMkLst>
            <pc:docMk/>
            <pc:sldMk cId="1641582201" sldId="901"/>
            <ac:spMk id="28" creationId="{F9BBC977-9C04-8B30-5BB5-654DD0316592}"/>
          </ac:spMkLst>
        </pc:spChg>
        <pc:spChg chg="del mod">
          <ac:chgData name="Johanna Veillard - OT Brocéliande" userId="d6e33819-514a-46f9-b4de-0e201e11a233" providerId="ADAL" clId="{7B45AC32-413F-4FF4-826E-9F89729DB99F}" dt="2024-06-12T09:29:33.903" v="3146" actId="478"/>
          <ac:spMkLst>
            <pc:docMk/>
            <pc:sldMk cId="1641582201" sldId="901"/>
            <ac:spMk id="34" creationId="{56AF68A5-DA9B-8685-8C57-C49EC78DEF56}"/>
          </ac:spMkLst>
        </pc:spChg>
        <pc:spChg chg="del mod">
          <ac:chgData name="Johanna Veillard - OT Brocéliande" userId="d6e33819-514a-46f9-b4de-0e201e11a233" providerId="ADAL" clId="{7B45AC32-413F-4FF4-826E-9F89729DB99F}" dt="2024-06-12T09:29:32.485" v="3144" actId="478"/>
          <ac:spMkLst>
            <pc:docMk/>
            <pc:sldMk cId="1641582201" sldId="901"/>
            <ac:spMk id="35" creationId="{35195E2A-2846-CD6D-96BD-7E82E22039D6}"/>
          </ac:spMkLst>
        </pc:spChg>
        <pc:spChg chg="del">
          <ac:chgData name="Johanna Veillard - OT Brocéliande" userId="d6e33819-514a-46f9-b4de-0e201e11a233" providerId="ADAL" clId="{7B45AC32-413F-4FF4-826E-9F89729DB99F}" dt="2024-06-12T09:29:37.872" v="3149" actId="478"/>
          <ac:spMkLst>
            <pc:docMk/>
            <pc:sldMk cId="1641582201" sldId="901"/>
            <ac:spMk id="36" creationId="{0E3B2DD2-8B10-2673-C7DF-06DE133710DC}"/>
          </ac:spMkLst>
        </pc:spChg>
        <pc:spChg chg="del mod">
          <ac:chgData name="Johanna Veillard - OT Brocéliande" userId="d6e33819-514a-46f9-b4de-0e201e11a233" providerId="ADAL" clId="{7B45AC32-413F-4FF4-826E-9F89729DB99F}" dt="2024-06-12T09:29:38.960" v="3150" actId="478"/>
          <ac:spMkLst>
            <pc:docMk/>
            <pc:sldMk cId="1641582201" sldId="901"/>
            <ac:spMk id="37" creationId="{AAC3AE45-FC78-DE0C-9E17-CF7135BE9B5B}"/>
          </ac:spMkLst>
        </pc:spChg>
        <pc:spChg chg="del">
          <ac:chgData name="Johanna Veillard - OT Brocéliande" userId="d6e33819-514a-46f9-b4de-0e201e11a233" providerId="ADAL" clId="{7B45AC32-413F-4FF4-826E-9F89729DB99F}" dt="2024-06-12T09:29:31.079" v="3143" actId="478"/>
          <ac:spMkLst>
            <pc:docMk/>
            <pc:sldMk cId="1641582201" sldId="901"/>
            <ac:spMk id="40" creationId="{7FF274D4-E31A-159C-F752-395B32BAAC30}"/>
          </ac:spMkLst>
        </pc:spChg>
        <pc:spChg chg="del mod">
          <ac:chgData name="Johanna Veillard - OT Brocéliande" userId="d6e33819-514a-46f9-b4de-0e201e11a233" providerId="ADAL" clId="{7B45AC32-413F-4FF4-826E-9F89729DB99F}" dt="2024-06-12T09:25:57.206" v="3117" actId="21"/>
          <ac:spMkLst>
            <pc:docMk/>
            <pc:sldMk cId="1641582201" sldId="901"/>
            <ac:spMk id="41" creationId="{B04B033F-EC48-E5CC-2D68-57093BA5205A}"/>
          </ac:spMkLst>
        </pc:spChg>
        <pc:cxnChg chg="mod">
          <ac:chgData name="Johanna Veillard - OT Brocéliande" userId="d6e33819-514a-46f9-b4de-0e201e11a233" providerId="ADAL" clId="{7B45AC32-413F-4FF4-826E-9F89729DB99F}" dt="2024-06-12T13:56:25.570" v="3723" actId="1076"/>
          <ac:cxnSpMkLst>
            <pc:docMk/>
            <pc:sldMk cId="1641582201" sldId="901"/>
            <ac:cxnSpMk id="5" creationId="{DF03CDF1-2EC9-CFC5-0F1C-0EA7D8B52B5C}"/>
          </ac:cxnSpMkLst>
        </pc:cxnChg>
        <pc:cxnChg chg="del">
          <ac:chgData name="Johanna Veillard - OT Brocéliande" userId="d6e33819-514a-46f9-b4de-0e201e11a233" providerId="ADAL" clId="{7B45AC32-413F-4FF4-826E-9F89729DB99F}" dt="2024-06-12T09:25:50.373" v="3115" actId="478"/>
          <ac:cxnSpMkLst>
            <pc:docMk/>
            <pc:sldMk cId="1641582201" sldId="901"/>
            <ac:cxnSpMk id="22" creationId="{6179D71D-4440-729A-020B-110127799421}"/>
          </ac:cxnSpMkLst>
        </pc:cxnChg>
        <pc:cxnChg chg="del">
          <ac:chgData name="Johanna Veillard - OT Brocéliande" userId="d6e33819-514a-46f9-b4de-0e201e11a233" providerId="ADAL" clId="{7B45AC32-413F-4FF4-826E-9F89729DB99F}" dt="2024-06-12T09:25:48.832" v="3113" actId="478"/>
          <ac:cxnSpMkLst>
            <pc:docMk/>
            <pc:sldMk cId="1641582201" sldId="901"/>
            <ac:cxnSpMk id="26" creationId="{4E2A75A5-C66F-1B08-2948-63B4A9F17056}"/>
          </ac:cxnSpMkLst>
        </pc:cxnChg>
        <pc:cxnChg chg="del">
          <ac:chgData name="Johanna Veillard - OT Brocéliande" userId="d6e33819-514a-46f9-b4de-0e201e11a233" providerId="ADAL" clId="{7B45AC32-413F-4FF4-826E-9F89729DB99F}" dt="2024-06-12T09:25:49.635" v="3114" actId="478"/>
          <ac:cxnSpMkLst>
            <pc:docMk/>
            <pc:sldMk cId="1641582201" sldId="901"/>
            <ac:cxnSpMk id="27" creationId="{390E8E80-1106-AD10-FA77-DA0B5B646F67}"/>
          </ac:cxnSpMkLst>
        </pc:cxnChg>
        <pc:cxnChg chg="del">
          <ac:chgData name="Johanna Veillard - OT Brocéliande" userId="d6e33819-514a-46f9-b4de-0e201e11a233" providerId="ADAL" clId="{7B45AC32-413F-4FF4-826E-9F89729DB99F}" dt="2024-06-12T09:29:35.706" v="3148" actId="478"/>
          <ac:cxnSpMkLst>
            <pc:docMk/>
            <pc:sldMk cId="1641582201" sldId="901"/>
            <ac:cxnSpMk id="30" creationId="{F18AFA7C-E8DA-7501-9FFB-EC3CDE76EBF7}"/>
          </ac:cxnSpMkLst>
        </pc:cxnChg>
        <pc:cxnChg chg="del">
          <ac:chgData name="Johanna Veillard - OT Brocéliande" userId="d6e33819-514a-46f9-b4de-0e201e11a233" providerId="ADAL" clId="{7B45AC32-413F-4FF4-826E-9F89729DB99F}" dt="2024-06-12T09:29:34.604" v="3147" actId="478"/>
          <ac:cxnSpMkLst>
            <pc:docMk/>
            <pc:sldMk cId="1641582201" sldId="901"/>
            <ac:cxnSpMk id="32" creationId="{568C8625-A9AF-708C-E8DE-73DC06AE5643}"/>
          </ac:cxnSpMkLst>
        </pc:cxnChg>
      </pc:sldChg>
      <pc:sldChg chg="delSp modSp mod">
        <pc:chgData name="Johanna Veillard - OT Brocéliande" userId="d6e33819-514a-46f9-b4de-0e201e11a233" providerId="ADAL" clId="{7B45AC32-413F-4FF4-826E-9F89729DB99F}" dt="2024-06-12T13:59:37.674" v="3865" actId="20577"/>
        <pc:sldMkLst>
          <pc:docMk/>
          <pc:sldMk cId="2771057571" sldId="903"/>
        </pc:sldMkLst>
        <pc:spChg chg="mod">
          <ac:chgData name="Johanna Veillard - OT Brocéliande" userId="d6e33819-514a-46f9-b4de-0e201e11a233" providerId="ADAL" clId="{7B45AC32-413F-4FF4-826E-9F89729DB99F}" dt="2024-06-12T09:32:52.216" v="3228" actId="1076"/>
          <ac:spMkLst>
            <pc:docMk/>
            <pc:sldMk cId="2771057571" sldId="903"/>
            <ac:spMk id="6" creationId="{11B09C4B-5517-709D-56DD-A0A3FA4CC39B}"/>
          </ac:spMkLst>
        </pc:spChg>
        <pc:spChg chg="mod">
          <ac:chgData name="Johanna Veillard - OT Brocéliande" userId="d6e33819-514a-46f9-b4de-0e201e11a233" providerId="ADAL" clId="{7B45AC32-413F-4FF4-826E-9F89729DB99F}" dt="2024-06-12T09:32:54.465" v="3229" actId="1076"/>
          <ac:spMkLst>
            <pc:docMk/>
            <pc:sldMk cId="2771057571" sldId="903"/>
            <ac:spMk id="7" creationId="{FCB6F3A1-4804-BF9C-873F-1EDE352DC68B}"/>
          </ac:spMkLst>
        </pc:spChg>
        <pc:spChg chg="mod">
          <ac:chgData name="Johanna Veillard - OT Brocéliande" userId="d6e33819-514a-46f9-b4de-0e201e11a233" providerId="ADAL" clId="{7B45AC32-413F-4FF4-826E-9F89729DB99F}" dt="2024-06-12T09:32:57.090" v="3230" actId="1076"/>
          <ac:spMkLst>
            <pc:docMk/>
            <pc:sldMk cId="2771057571" sldId="903"/>
            <ac:spMk id="8" creationId="{50A8D4B8-20C1-F41D-F08F-DE66B0F784BB}"/>
          </ac:spMkLst>
        </pc:spChg>
        <pc:spChg chg="mod">
          <ac:chgData name="Johanna Veillard - OT Brocéliande" userId="d6e33819-514a-46f9-b4de-0e201e11a233" providerId="ADAL" clId="{7B45AC32-413F-4FF4-826E-9F89729DB99F}" dt="2024-06-12T09:32:59.408" v="3231" actId="1076"/>
          <ac:spMkLst>
            <pc:docMk/>
            <pc:sldMk cId="2771057571" sldId="903"/>
            <ac:spMk id="9" creationId="{58DB7A46-0263-56DF-7616-F0C911A7E409}"/>
          </ac:spMkLst>
        </pc:spChg>
        <pc:spChg chg="mod">
          <ac:chgData name="Johanna Veillard - OT Brocéliande" userId="d6e33819-514a-46f9-b4de-0e201e11a233" providerId="ADAL" clId="{7B45AC32-413F-4FF4-826E-9F89729DB99F}" dt="2024-05-15T09:35:34.509" v="37" actId="14100"/>
          <ac:spMkLst>
            <pc:docMk/>
            <pc:sldMk cId="2771057571" sldId="903"/>
            <ac:spMk id="13" creationId="{30110958-5104-DAEE-8C26-517DAA590709}"/>
          </ac:spMkLst>
        </pc:spChg>
        <pc:spChg chg="mod">
          <ac:chgData name="Johanna Veillard - OT Brocéliande" userId="d6e33819-514a-46f9-b4de-0e201e11a233" providerId="ADAL" clId="{7B45AC32-413F-4FF4-826E-9F89729DB99F}" dt="2024-06-12T13:59:37.674" v="3865" actId="20577"/>
          <ac:spMkLst>
            <pc:docMk/>
            <pc:sldMk cId="2771057571" sldId="903"/>
            <ac:spMk id="14" creationId="{A655E149-7B31-DCD1-98EE-587BD1309915}"/>
          </ac:spMkLst>
        </pc:spChg>
        <pc:spChg chg="del">
          <ac:chgData name="Johanna Veillard - OT Brocéliande" userId="d6e33819-514a-46f9-b4de-0e201e11a233" providerId="ADAL" clId="{7B45AC32-413F-4FF4-826E-9F89729DB99F}" dt="2024-06-12T09:33:45.492" v="3238" actId="21"/>
          <ac:spMkLst>
            <pc:docMk/>
            <pc:sldMk cId="2771057571" sldId="903"/>
            <ac:spMk id="15" creationId="{5C56934E-B0FD-2D20-48F1-2CF85EACC06B}"/>
          </ac:spMkLst>
        </pc:spChg>
        <pc:spChg chg="del">
          <ac:chgData name="Johanna Veillard - OT Brocéliande" userId="d6e33819-514a-46f9-b4de-0e201e11a233" providerId="ADAL" clId="{7B45AC32-413F-4FF4-826E-9F89729DB99F}" dt="2024-06-12T09:33:45.492" v="3238" actId="21"/>
          <ac:spMkLst>
            <pc:docMk/>
            <pc:sldMk cId="2771057571" sldId="903"/>
            <ac:spMk id="16" creationId="{7AFBF09A-79BE-2665-76F6-50505C36E259}"/>
          </ac:spMkLst>
        </pc:spChg>
        <pc:spChg chg="mod">
          <ac:chgData name="Johanna Veillard - OT Brocéliande" userId="d6e33819-514a-46f9-b4de-0e201e11a233" providerId="ADAL" clId="{7B45AC32-413F-4FF4-826E-9F89729DB99F}" dt="2024-06-12T09:33:07.048" v="3232" actId="1076"/>
          <ac:spMkLst>
            <pc:docMk/>
            <pc:sldMk cId="2771057571" sldId="903"/>
            <ac:spMk id="19" creationId="{9FD83BBA-BDA1-C6E2-8730-737603A5F72A}"/>
          </ac:spMkLst>
        </pc:spChg>
        <pc:picChg chg="mod">
          <ac:chgData name="Johanna Veillard - OT Brocéliande" userId="d6e33819-514a-46f9-b4de-0e201e11a233" providerId="ADAL" clId="{7B45AC32-413F-4FF4-826E-9F89729DB99F}" dt="2024-06-12T09:32:44.317" v="3225" actId="1076"/>
          <ac:picMkLst>
            <pc:docMk/>
            <pc:sldMk cId="2771057571" sldId="903"/>
            <ac:picMk id="2050" creationId="{468A23F2-C8BD-077B-B472-67BEC112741E}"/>
          </ac:picMkLst>
        </pc:picChg>
        <pc:picChg chg="mod">
          <ac:chgData name="Johanna Veillard - OT Brocéliande" userId="d6e33819-514a-46f9-b4de-0e201e11a233" providerId="ADAL" clId="{7B45AC32-413F-4FF4-826E-9F89729DB99F}" dt="2024-06-12T09:32:42.361" v="3224" actId="1076"/>
          <ac:picMkLst>
            <pc:docMk/>
            <pc:sldMk cId="2771057571" sldId="903"/>
            <ac:picMk id="2052" creationId="{5E918DFC-51FE-B962-33C4-162FCD91588B}"/>
          </ac:picMkLst>
        </pc:picChg>
        <pc:picChg chg="mod">
          <ac:chgData name="Johanna Veillard - OT Brocéliande" userId="d6e33819-514a-46f9-b4de-0e201e11a233" providerId="ADAL" clId="{7B45AC32-413F-4FF4-826E-9F89729DB99F}" dt="2024-06-12T09:32:46.883" v="3226" actId="1076"/>
          <ac:picMkLst>
            <pc:docMk/>
            <pc:sldMk cId="2771057571" sldId="903"/>
            <ac:picMk id="2054" creationId="{2D17C828-44C3-1940-7BC3-30535F5F1CF0}"/>
          </ac:picMkLst>
        </pc:picChg>
        <pc:picChg chg="mod">
          <ac:chgData name="Johanna Veillard - OT Brocéliande" userId="d6e33819-514a-46f9-b4de-0e201e11a233" providerId="ADAL" clId="{7B45AC32-413F-4FF4-826E-9F89729DB99F}" dt="2024-06-12T09:32:37.694" v="3221" actId="14100"/>
          <ac:picMkLst>
            <pc:docMk/>
            <pc:sldMk cId="2771057571" sldId="903"/>
            <ac:picMk id="2056" creationId="{6BECEE28-02FE-6209-CB94-FC04905CA10A}"/>
          </ac:picMkLst>
        </pc:picChg>
        <pc:picChg chg="mod">
          <ac:chgData name="Johanna Veillard - OT Brocéliande" userId="d6e33819-514a-46f9-b4de-0e201e11a233" providerId="ADAL" clId="{7B45AC32-413F-4FF4-826E-9F89729DB99F}" dt="2024-06-12T09:32:49.756" v="3227" actId="14100"/>
          <ac:picMkLst>
            <pc:docMk/>
            <pc:sldMk cId="2771057571" sldId="903"/>
            <ac:picMk id="2058" creationId="{48B23298-7128-9CBA-9E38-C97D083B36AC}"/>
          </ac:picMkLst>
        </pc:picChg>
        <pc:picChg chg="mod">
          <ac:chgData name="Johanna Veillard - OT Brocéliande" userId="d6e33819-514a-46f9-b4de-0e201e11a233" providerId="ADAL" clId="{7B45AC32-413F-4FF4-826E-9F89729DB99F}" dt="2024-06-12T13:57:11.003" v="3730" actId="1076"/>
          <ac:picMkLst>
            <pc:docMk/>
            <pc:sldMk cId="2771057571" sldId="903"/>
            <ac:picMk id="2062" creationId="{0CB12B3D-22A2-B5A4-FB79-01D21F84F0BC}"/>
          </ac:picMkLst>
        </pc:picChg>
        <pc:picChg chg="del mod">
          <ac:chgData name="Johanna Veillard - OT Brocéliande" userId="d6e33819-514a-46f9-b4de-0e201e11a233" providerId="ADAL" clId="{7B45AC32-413F-4FF4-826E-9F89729DB99F}" dt="2024-06-12T09:33:45.492" v="3238" actId="21"/>
          <ac:picMkLst>
            <pc:docMk/>
            <pc:sldMk cId="2771057571" sldId="903"/>
            <ac:picMk id="2064" creationId="{93D6340D-FB20-6597-066F-578B628DA496}"/>
          </ac:picMkLst>
        </pc:picChg>
        <pc:picChg chg="del">
          <ac:chgData name="Johanna Veillard - OT Brocéliande" userId="d6e33819-514a-46f9-b4de-0e201e11a233" providerId="ADAL" clId="{7B45AC32-413F-4FF4-826E-9F89729DB99F}" dt="2024-06-12T09:33:45.492" v="3238" actId="21"/>
          <ac:picMkLst>
            <pc:docMk/>
            <pc:sldMk cId="2771057571" sldId="903"/>
            <ac:picMk id="2066" creationId="{96A33C6C-5139-74C1-9114-D58AF2015651}"/>
          </ac:picMkLst>
        </pc:picChg>
      </pc:sldChg>
      <pc:sldChg chg="modSp mod">
        <pc:chgData name="Johanna Veillard - OT Brocéliande" userId="d6e33819-514a-46f9-b4de-0e201e11a233" providerId="ADAL" clId="{7B45AC32-413F-4FF4-826E-9F89729DB99F}" dt="2024-06-12T14:04:49.137" v="3991" actId="255"/>
        <pc:sldMkLst>
          <pc:docMk/>
          <pc:sldMk cId="460962676" sldId="904"/>
        </pc:sldMkLst>
        <pc:spChg chg="mod">
          <ac:chgData name="Johanna Veillard - OT Brocéliande" userId="d6e33819-514a-46f9-b4de-0e201e11a233" providerId="ADAL" clId="{7B45AC32-413F-4FF4-826E-9F89729DB99F}" dt="2024-06-12T14:04:49.137" v="3991" actId="255"/>
          <ac:spMkLst>
            <pc:docMk/>
            <pc:sldMk cId="460962676" sldId="904"/>
            <ac:spMk id="4" creationId="{8FDA3530-BC78-C47C-611B-6E0505F1FE3D}"/>
          </ac:spMkLst>
        </pc:spChg>
      </pc:sldChg>
      <pc:sldChg chg="addSp modSp mod">
        <pc:chgData name="Johanna Veillard - OT Brocéliande" userId="d6e33819-514a-46f9-b4de-0e201e11a233" providerId="ADAL" clId="{7B45AC32-413F-4FF4-826E-9F89729DB99F}" dt="2024-06-13T14:08:09.301" v="7376" actId="14100"/>
        <pc:sldMkLst>
          <pc:docMk/>
          <pc:sldMk cId="1349788190" sldId="905"/>
        </pc:sldMkLst>
        <pc:spChg chg="add mod">
          <ac:chgData name="Johanna Veillard - OT Brocéliande" userId="d6e33819-514a-46f9-b4de-0e201e11a233" providerId="ADAL" clId="{7B45AC32-413F-4FF4-826E-9F89729DB99F}" dt="2024-06-12T14:05:45.894" v="4000" actId="1038"/>
          <ac:spMkLst>
            <pc:docMk/>
            <pc:sldMk cId="1349788190" sldId="905"/>
            <ac:spMk id="3" creationId="{AA4C6067-8BCC-B4A8-D703-3360A2377E3E}"/>
          </ac:spMkLst>
        </pc:spChg>
        <pc:spChg chg="mod">
          <ac:chgData name="Johanna Veillard - OT Brocéliande" userId="d6e33819-514a-46f9-b4de-0e201e11a233" providerId="ADAL" clId="{7B45AC32-413F-4FF4-826E-9F89729DB99F}" dt="2024-06-13T14:08:09.301" v="7376" actId="14100"/>
          <ac:spMkLst>
            <pc:docMk/>
            <pc:sldMk cId="1349788190" sldId="905"/>
            <ac:spMk id="15" creationId="{723E2E2D-DBB9-2F3D-30F1-D0070C60C482}"/>
          </ac:spMkLst>
        </pc:spChg>
      </pc:sldChg>
      <pc:sldChg chg="modSp mod">
        <pc:chgData name="Johanna Veillard - OT Brocéliande" userId="d6e33819-514a-46f9-b4de-0e201e11a233" providerId="ADAL" clId="{7B45AC32-413F-4FF4-826E-9F89729DB99F}" dt="2024-06-12T14:06:16.068" v="4003" actId="1076"/>
        <pc:sldMkLst>
          <pc:docMk/>
          <pc:sldMk cId="1555643240" sldId="906"/>
        </pc:sldMkLst>
        <pc:spChg chg="mod">
          <ac:chgData name="Johanna Veillard - OT Brocéliande" userId="d6e33819-514a-46f9-b4de-0e201e11a233" providerId="ADAL" clId="{7B45AC32-413F-4FF4-826E-9F89729DB99F}" dt="2024-06-12T14:06:16.068" v="4003" actId="1076"/>
          <ac:spMkLst>
            <pc:docMk/>
            <pc:sldMk cId="1555643240" sldId="906"/>
            <ac:spMk id="21" creationId="{107B5DA4-BB39-31E7-EA6A-61D1E545DA0F}"/>
          </ac:spMkLst>
        </pc:spChg>
        <pc:spChg chg="mod">
          <ac:chgData name="Johanna Veillard - OT Brocéliande" userId="d6e33819-514a-46f9-b4de-0e201e11a233" providerId="ADAL" clId="{7B45AC32-413F-4FF4-826E-9F89729DB99F}" dt="2024-05-15T13:55:35.191" v="911" actId="20577"/>
          <ac:spMkLst>
            <pc:docMk/>
            <pc:sldMk cId="1555643240" sldId="906"/>
            <ac:spMk id="27" creationId="{A95B7C78-122F-4D1F-9271-A2BD10DD0B8B}"/>
          </ac:spMkLst>
        </pc:spChg>
        <pc:spChg chg="mod">
          <ac:chgData name="Johanna Veillard - OT Brocéliande" userId="d6e33819-514a-46f9-b4de-0e201e11a233" providerId="ADAL" clId="{7B45AC32-413F-4FF4-826E-9F89729DB99F}" dt="2024-05-15T13:55:43.198" v="923" actId="20577"/>
          <ac:spMkLst>
            <pc:docMk/>
            <pc:sldMk cId="1555643240" sldId="906"/>
            <ac:spMk id="29" creationId="{3B6DF7B7-32B0-3ECA-C2D1-0C9313336A0B}"/>
          </ac:spMkLst>
        </pc:spChg>
        <pc:picChg chg="mod">
          <ac:chgData name="Johanna Veillard - OT Brocéliande" userId="d6e33819-514a-46f9-b4de-0e201e11a233" providerId="ADAL" clId="{7B45AC32-413F-4FF4-826E-9F89729DB99F}" dt="2024-05-15T13:55:47.657" v="924" actId="1076"/>
          <ac:picMkLst>
            <pc:docMk/>
            <pc:sldMk cId="1555643240" sldId="906"/>
            <ac:picMk id="30" creationId="{00A308C4-80E7-F5F9-22FA-D1F0EE61EE62}"/>
          </ac:picMkLst>
        </pc:picChg>
      </pc:sldChg>
      <pc:sldChg chg="addSp delSp modSp mod">
        <pc:chgData name="Johanna Veillard - OT Brocéliande" userId="d6e33819-514a-46f9-b4de-0e201e11a233" providerId="ADAL" clId="{7B45AC32-413F-4FF4-826E-9F89729DB99F}" dt="2024-06-12T15:09:32.703" v="4512" actId="20577"/>
        <pc:sldMkLst>
          <pc:docMk/>
          <pc:sldMk cId="4071027070" sldId="907"/>
        </pc:sldMkLst>
        <pc:spChg chg="mod">
          <ac:chgData name="Johanna Veillard - OT Brocéliande" userId="d6e33819-514a-46f9-b4de-0e201e11a233" providerId="ADAL" clId="{7B45AC32-413F-4FF4-826E-9F89729DB99F}" dt="2024-06-12T13:50:25.401" v="3506" actId="14100"/>
          <ac:spMkLst>
            <pc:docMk/>
            <pc:sldMk cId="4071027070" sldId="907"/>
            <ac:spMk id="2" creationId="{42D10F2F-69AB-114A-B292-EE11C6772C06}"/>
          </ac:spMkLst>
        </pc:spChg>
        <pc:spChg chg="mod">
          <ac:chgData name="Johanna Veillard - OT Brocéliande" userId="d6e33819-514a-46f9-b4de-0e201e11a233" providerId="ADAL" clId="{7B45AC32-413F-4FF4-826E-9F89729DB99F}" dt="2024-06-12T13:50:19.112" v="3504" actId="1035"/>
          <ac:spMkLst>
            <pc:docMk/>
            <pc:sldMk cId="4071027070" sldId="907"/>
            <ac:spMk id="3" creationId="{42CBF6A2-D698-F191-3D44-A01A92E6B74A}"/>
          </ac:spMkLst>
        </pc:spChg>
        <pc:spChg chg="mod">
          <ac:chgData name="Johanna Veillard - OT Brocéliande" userId="d6e33819-514a-46f9-b4de-0e201e11a233" providerId="ADAL" clId="{7B45AC32-413F-4FF4-826E-9F89729DB99F}" dt="2024-06-12T13:50:19.112" v="3504" actId="1035"/>
          <ac:spMkLst>
            <pc:docMk/>
            <pc:sldMk cId="4071027070" sldId="907"/>
            <ac:spMk id="4" creationId="{AF58B4DB-AF01-7F10-B730-1232A146AE37}"/>
          </ac:spMkLst>
        </pc:spChg>
        <pc:spChg chg="mod">
          <ac:chgData name="Johanna Veillard - OT Brocéliande" userId="d6e33819-514a-46f9-b4de-0e201e11a233" providerId="ADAL" clId="{7B45AC32-413F-4FF4-826E-9F89729DB99F}" dt="2024-06-12T13:50:19.112" v="3504" actId="1035"/>
          <ac:spMkLst>
            <pc:docMk/>
            <pc:sldMk cId="4071027070" sldId="907"/>
            <ac:spMk id="5" creationId="{4B2C885E-2093-4BA5-D23E-329F27E77CF9}"/>
          </ac:spMkLst>
        </pc:spChg>
        <pc:spChg chg="mod">
          <ac:chgData name="Johanna Veillard - OT Brocéliande" userId="d6e33819-514a-46f9-b4de-0e201e11a233" providerId="ADAL" clId="{7B45AC32-413F-4FF4-826E-9F89729DB99F}" dt="2024-06-12T13:50:19.112" v="3504" actId="1035"/>
          <ac:spMkLst>
            <pc:docMk/>
            <pc:sldMk cId="4071027070" sldId="907"/>
            <ac:spMk id="6" creationId="{4A82C170-0401-1F2A-CBD4-C65D8C8C73C7}"/>
          </ac:spMkLst>
        </pc:spChg>
        <pc:spChg chg="mod">
          <ac:chgData name="Johanna Veillard - OT Brocéliande" userId="d6e33819-514a-46f9-b4de-0e201e11a233" providerId="ADAL" clId="{7B45AC32-413F-4FF4-826E-9F89729DB99F}" dt="2024-06-12T13:50:19.112" v="3504" actId="1035"/>
          <ac:spMkLst>
            <pc:docMk/>
            <pc:sldMk cId="4071027070" sldId="907"/>
            <ac:spMk id="7" creationId="{61796086-AB47-A7F5-76D2-249EF0436A25}"/>
          </ac:spMkLst>
        </pc:spChg>
        <pc:spChg chg="mod">
          <ac:chgData name="Johanna Veillard - OT Brocéliande" userId="d6e33819-514a-46f9-b4de-0e201e11a233" providerId="ADAL" clId="{7B45AC32-413F-4FF4-826E-9F89729DB99F}" dt="2024-06-12T13:50:19.112" v="3504" actId="1035"/>
          <ac:spMkLst>
            <pc:docMk/>
            <pc:sldMk cId="4071027070" sldId="907"/>
            <ac:spMk id="8" creationId="{11B30EE0-2A12-124C-FBC1-44B481176417}"/>
          </ac:spMkLst>
        </pc:spChg>
        <pc:spChg chg="mod">
          <ac:chgData name="Johanna Veillard - OT Brocéliande" userId="d6e33819-514a-46f9-b4de-0e201e11a233" providerId="ADAL" clId="{7B45AC32-413F-4FF4-826E-9F89729DB99F}" dt="2024-06-12T13:50:19.112" v="3504" actId="1035"/>
          <ac:spMkLst>
            <pc:docMk/>
            <pc:sldMk cId="4071027070" sldId="907"/>
            <ac:spMk id="9" creationId="{A56DFE54-EB96-7BE5-CE44-2BBAB41D32E4}"/>
          </ac:spMkLst>
        </pc:spChg>
        <pc:spChg chg="mod">
          <ac:chgData name="Johanna Veillard - OT Brocéliande" userId="d6e33819-514a-46f9-b4de-0e201e11a233" providerId="ADAL" clId="{7B45AC32-413F-4FF4-826E-9F89729DB99F}" dt="2024-06-12T13:50:19.112" v="3504" actId="1035"/>
          <ac:spMkLst>
            <pc:docMk/>
            <pc:sldMk cId="4071027070" sldId="907"/>
            <ac:spMk id="10" creationId="{AA92BCBE-790C-1415-3646-CBD0E4F5AFBB}"/>
          </ac:spMkLst>
        </pc:spChg>
        <pc:spChg chg="mod">
          <ac:chgData name="Johanna Veillard - OT Brocéliande" userId="d6e33819-514a-46f9-b4de-0e201e11a233" providerId="ADAL" clId="{7B45AC32-413F-4FF4-826E-9F89729DB99F}" dt="2024-06-12T13:50:23.101" v="3505" actId="14100"/>
          <ac:spMkLst>
            <pc:docMk/>
            <pc:sldMk cId="4071027070" sldId="907"/>
            <ac:spMk id="11" creationId="{8D5A2D8E-C9CE-1AF4-A003-DA334E999FC0}"/>
          </ac:spMkLst>
        </pc:spChg>
        <pc:spChg chg="mod">
          <ac:chgData name="Johanna Veillard - OT Brocéliande" userId="d6e33819-514a-46f9-b4de-0e201e11a233" providerId="ADAL" clId="{7B45AC32-413F-4FF4-826E-9F89729DB99F}" dt="2024-06-12T13:50:19.112" v="3504" actId="1035"/>
          <ac:spMkLst>
            <pc:docMk/>
            <pc:sldMk cId="4071027070" sldId="907"/>
            <ac:spMk id="12" creationId="{01112E28-1670-FAA4-E221-13C4AFB05B9C}"/>
          </ac:spMkLst>
        </pc:spChg>
        <pc:spChg chg="mod">
          <ac:chgData name="Johanna Veillard - OT Brocéliande" userId="d6e33819-514a-46f9-b4de-0e201e11a233" providerId="ADAL" clId="{7B45AC32-413F-4FF4-826E-9F89729DB99F}" dt="2024-06-12T13:50:29.844" v="3512" actId="1038"/>
          <ac:spMkLst>
            <pc:docMk/>
            <pc:sldMk cId="4071027070" sldId="907"/>
            <ac:spMk id="13" creationId="{7C6D1CBA-655E-4D8D-189C-3F625E1051C6}"/>
          </ac:spMkLst>
        </pc:spChg>
        <pc:spChg chg="mod">
          <ac:chgData name="Johanna Veillard - OT Brocéliande" userId="d6e33819-514a-46f9-b4de-0e201e11a233" providerId="ADAL" clId="{7B45AC32-413F-4FF4-826E-9F89729DB99F}" dt="2024-06-12T13:50:34.339" v="3517" actId="1038"/>
          <ac:spMkLst>
            <pc:docMk/>
            <pc:sldMk cId="4071027070" sldId="907"/>
            <ac:spMk id="14" creationId="{73773984-6F84-4C26-3786-9529B5E4972B}"/>
          </ac:spMkLst>
        </pc:spChg>
        <pc:spChg chg="mod">
          <ac:chgData name="Johanna Veillard - OT Brocéliande" userId="d6e33819-514a-46f9-b4de-0e201e11a233" providerId="ADAL" clId="{7B45AC32-413F-4FF4-826E-9F89729DB99F}" dt="2024-06-12T14:12:00.165" v="4013" actId="1076"/>
          <ac:spMkLst>
            <pc:docMk/>
            <pc:sldMk cId="4071027070" sldId="907"/>
            <ac:spMk id="15" creationId="{9E123EE3-479B-5BE8-AC49-262E16207D0C}"/>
          </ac:spMkLst>
        </pc:spChg>
        <pc:spChg chg="del mod">
          <ac:chgData name="Johanna Veillard - OT Brocéliande" userId="d6e33819-514a-46f9-b4de-0e201e11a233" providerId="ADAL" clId="{7B45AC32-413F-4FF4-826E-9F89729DB99F}" dt="2024-06-12T13:48:57.337" v="3455" actId="478"/>
          <ac:spMkLst>
            <pc:docMk/>
            <pc:sldMk cId="4071027070" sldId="907"/>
            <ac:spMk id="16" creationId="{20A588A6-0D6A-76D0-B4F5-207481C66DE5}"/>
          </ac:spMkLst>
        </pc:spChg>
        <pc:spChg chg="add mod">
          <ac:chgData name="Johanna Veillard - OT Brocéliande" userId="d6e33819-514a-46f9-b4de-0e201e11a233" providerId="ADAL" clId="{7B45AC32-413F-4FF4-826E-9F89729DB99F}" dt="2024-06-12T14:03:52.807" v="3987" actId="1076"/>
          <ac:spMkLst>
            <pc:docMk/>
            <pc:sldMk cId="4071027070" sldId="907"/>
            <ac:spMk id="22" creationId="{AC8E24D2-EBB0-488B-B4CB-A396EE07A9CE}"/>
          </ac:spMkLst>
        </pc:spChg>
        <pc:spChg chg="add mod">
          <ac:chgData name="Johanna Veillard - OT Brocéliande" userId="d6e33819-514a-46f9-b4de-0e201e11a233" providerId="ADAL" clId="{7B45AC32-413F-4FF4-826E-9F89729DB99F}" dt="2024-06-12T15:09:32.703" v="4512" actId="20577"/>
          <ac:spMkLst>
            <pc:docMk/>
            <pc:sldMk cId="4071027070" sldId="907"/>
            <ac:spMk id="23" creationId="{AC414435-7375-C3BD-F3D8-08774B214395}"/>
          </ac:spMkLst>
        </pc:spChg>
        <pc:cxnChg chg="del mod">
          <ac:chgData name="Johanna Veillard - OT Brocéliande" userId="d6e33819-514a-46f9-b4de-0e201e11a233" providerId="ADAL" clId="{7B45AC32-413F-4FF4-826E-9F89729DB99F}" dt="2024-06-12T14:01:19.235" v="3881" actId="478"/>
          <ac:cxnSpMkLst>
            <pc:docMk/>
            <pc:sldMk cId="4071027070" sldId="907"/>
            <ac:cxnSpMk id="19" creationId="{ADB910D0-4910-D2DD-4377-B5B2D7704186}"/>
          </ac:cxnSpMkLst>
        </pc:cxnChg>
        <pc:cxnChg chg="add mod">
          <ac:chgData name="Johanna Veillard - OT Brocéliande" userId="d6e33819-514a-46f9-b4de-0e201e11a233" providerId="ADAL" clId="{7B45AC32-413F-4FF4-826E-9F89729DB99F}" dt="2024-06-12T14:01:27.524" v="3884" actId="1076"/>
          <ac:cxnSpMkLst>
            <pc:docMk/>
            <pc:sldMk cId="4071027070" sldId="907"/>
            <ac:cxnSpMk id="20" creationId="{4D885B4C-16A0-6E14-E27E-EBADF71D14C8}"/>
          </ac:cxnSpMkLst>
        </pc:cxnChg>
        <pc:cxnChg chg="add mod">
          <ac:chgData name="Johanna Veillard - OT Brocéliande" userId="d6e33819-514a-46f9-b4de-0e201e11a233" providerId="ADAL" clId="{7B45AC32-413F-4FF4-826E-9F89729DB99F}" dt="2024-06-12T14:11:48.558" v="4009" actId="1076"/>
          <ac:cxnSpMkLst>
            <pc:docMk/>
            <pc:sldMk cId="4071027070" sldId="907"/>
            <ac:cxnSpMk id="24" creationId="{E14F5FF7-4EE7-7860-B830-8355C7C8EB18}"/>
          </ac:cxnSpMkLst>
        </pc:cxnChg>
      </pc:sldChg>
      <pc:sldChg chg="addSp modSp mod">
        <pc:chgData name="Johanna Veillard - OT Brocéliande" userId="d6e33819-514a-46f9-b4de-0e201e11a233" providerId="ADAL" clId="{7B45AC32-413F-4FF4-826E-9F89729DB99F}" dt="2024-06-12T16:28:04.679" v="4607" actId="207"/>
        <pc:sldMkLst>
          <pc:docMk/>
          <pc:sldMk cId="1291698252" sldId="909"/>
        </pc:sldMkLst>
        <pc:spChg chg="add mod">
          <ac:chgData name="Johanna Veillard - OT Brocéliande" userId="d6e33819-514a-46f9-b4de-0e201e11a233" providerId="ADAL" clId="{7B45AC32-413F-4FF4-826E-9F89729DB99F}" dt="2024-06-12T14:34:31.454" v="4322" actId="14100"/>
          <ac:spMkLst>
            <pc:docMk/>
            <pc:sldMk cId="1291698252" sldId="909"/>
            <ac:spMk id="3" creationId="{A5C80437-03BD-49AB-B149-F6EA656AC56A}"/>
          </ac:spMkLst>
        </pc:spChg>
        <pc:spChg chg="mod">
          <ac:chgData name="Johanna Veillard - OT Brocéliande" userId="d6e33819-514a-46f9-b4de-0e201e11a233" providerId="ADAL" clId="{7B45AC32-413F-4FF4-826E-9F89729DB99F}" dt="2024-06-12T14:13:15.544" v="4043" actId="20577"/>
          <ac:spMkLst>
            <pc:docMk/>
            <pc:sldMk cId="1291698252" sldId="909"/>
            <ac:spMk id="4" creationId="{A0019FC5-C317-490F-E35A-57A2509E3BA9}"/>
          </ac:spMkLst>
        </pc:spChg>
        <pc:spChg chg="mod">
          <ac:chgData name="Johanna Veillard - OT Brocéliande" userId="d6e33819-514a-46f9-b4de-0e201e11a233" providerId="ADAL" clId="{7B45AC32-413F-4FF4-826E-9F89729DB99F}" dt="2024-06-12T14:14:40.965" v="4154" actId="113"/>
          <ac:spMkLst>
            <pc:docMk/>
            <pc:sldMk cId="1291698252" sldId="909"/>
            <ac:spMk id="21" creationId="{10413D64-17DA-EA50-F3F7-CD8B1A9231A7}"/>
          </ac:spMkLst>
        </pc:spChg>
        <pc:spChg chg="mod">
          <ac:chgData name="Johanna Veillard - OT Brocéliande" userId="d6e33819-514a-46f9-b4de-0e201e11a233" providerId="ADAL" clId="{7B45AC32-413F-4FF4-826E-9F89729DB99F}" dt="2024-06-12T14:14:35.944" v="4153" actId="113"/>
          <ac:spMkLst>
            <pc:docMk/>
            <pc:sldMk cId="1291698252" sldId="909"/>
            <ac:spMk id="22" creationId="{34338A33-7CF1-8A0A-7933-4B8BDB5DC135}"/>
          </ac:spMkLst>
        </pc:spChg>
        <pc:spChg chg="mod">
          <ac:chgData name="Johanna Veillard - OT Brocéliande" userId="d6e33819-514a-46f9-b4de-0e201e11a233" providerId="ADAL" clId="{7B45AC32-413F-4FF4-826E-9F89729DB99F}" dt="2024-06-12T14:14:49.261" v="4156" actId="113"/>
          <ac:spMkLst>
            <pc:docMk/>
            <pc:sldMk cId="1291698252" sldId="909"/>
            <ac:spMk id="24" creationId="{237EA4A4-1022-0BC5-A437-2AE4A6E1F31B}"/>
          </ac:spMkLst>
        </pc:spChg>
        <pc:spChg chg="mod">
          <ac:chgData name="Johanna Veillard - OT Brocéliande" userId="d6e33819-514a-46f9-b4de-0e201e11a233" providerId="ADAL" clId="{7B45AC32-413F-4FF4-826E-9F89729DB99F}" dt="2024-06-12T14:14:45.959" v="4155" actId="113"/>
          <ac:spMkLst>
            <pc:docMk/>
            <pc:sldMk cId="1291698252" sldId="909"/>
            <ac:spMk id="25" creationId="{38937819-B78A-A517-BC60-64714B007302}"/>
          </ac:spMkLst>
        </pc:spChg>
        <pc:spChg chg="mod">
          <ac:chgData name="Johanna Veillard - OT Brocéliande" userId="d6e33819-514a-46f9-b4de-0e201e11a233" providerId="ADAL" clId="{7B45AC32-413F-4FF4-826E-9F89729DB99F}" dt="2024-06-12T16:28:04.679" v="4607" actId="207"/>
          <ac:spMkLst>
            <pc:docMk/>
            <pc:sldMk cId="1291698252" sldId="909"/>
            <ac:spMk id="26" creationId="{ECA8116F-1FB8-1D02-D07D-3EFBA3E9E37A}"/>
          </ac:spMkLst>
        </pc:spChg>
        <pc:spChg chg="mod">
          <ac:chgData name="Johanna Veillard - OT Brocéliande" userId="d6e33819-514a-46f9-b4de-0e201e11a233" providerId="ADAL" clId="{7B45AC32-413F-4FF4-826E-9F89729DB99F}" dt="2024-06-12T14:14:54.668" v="4158" actId="1076"/>
          <ac:spMkLst>
            <pc:docMk/>
            <pc:sldMk cId="1291698252" sldId="909"/>
            <ac:spMk id="30" creationId="{C32B0975-C10B-5DAA-727C-ACCE67E5290D}"/>
          </ac:spMkLst>
        </pc:spChg>
        <pc:picChg chg="mod">
          <ac:chgData name="Johanna Veillard - OT Brocéliande" userId="d6e33819-514a-46f9-b4de-0e201e11a233" providerId="ADAL" clId="{7B45AC32-413F-4FF4-826E-9F89729DB99F}" dt="2024-06-12T14:13:30.226" v="4046" actId="1076"/>
          <ac:picMkLst>
            <pc:docMk/>
            <pc:sldMk cId="1291698252" sldId="909"/>
            <ac:picMk id="14" creationId="{BC0FDA76-76C4-73B3-8D45-C05FC03EAC71}"/>
          </ac:picMkLst>
        </pc:picChg>
        <pc:picChg chg="mod">
          <ac:chgData name="Johanna Veillard - OT Brocéliande" userId="d6e33819-514a-46f9-b4de-0e201e11a233" providerId="ADAL" clId="{7B45AC32-413F-4FF4-826E-9F89729DB99F}" dt="2024-06-12T14:14:03.062" v="4096" actId="14100"/>
          <ac:picMkLst>
            <pc:docMk/>
            <pc:sldMk cId="1291698252" sldId="909"/>
            <ac:picMk id="19" creationId="{ECBA4471-255C-4EB6-0CE8-089161627CB8}"/>
          </ac:picMkLst>
        </pc:picChg>
        <pc:picChg chg="mod">
          <ac:chgData name="Johanna Veillard - OT Brocéliande" userId="d6e33819-514a-46f9-b4de-0e201e11a233" providerId="ADAL" clId="{7B45AC32-413F-4FF4-826E-9F89729DB99F}" dt="2024-06-12T14:13:46.820" v="4076" actId="1036"/>
          <ac:picMkLst>
            <pc:docMk/>
            <pc:sldMk cId="1291698252" sldId="909"/>
            <ac:picMk id="20" creationId="{56D52C1A-E91B-906E-DB47-8EA39F75532B}"/>
          </ac:picMkLst>
        </pc:picChg>
        <pc:picChg chg="mod">
          <ac:chgData name="Johanna Veillard - OT Brocéliande" userId="d6e33819-514a-46f9-b4de-0e201e11a233" providerId="ADAL" clId="{7B45AC32-413F-4FF4-826E-9F89729DB99F}" dt="2024-06-12T14:13:49.872" v="4085" actId="1036"/>
          <ac:picMkLst>
            <pc:docMk/>
            <pc:sldMk cId="1291698252" sldId="909"/>
            <ac:picMk id="23" creationId="{2D25E09F-5C14-6D4C-1F81-FCB3D8A9C3BE}"/>
          </ac:picMkLst>
        </pc:picChg>
        <pc:picChg chg="mod">
          <ac:chgData name="Johanna Veillard - OT Brocéliande" userId="d6e33819-514a-46f9-b4de-0e201e11a233" providerId="ADAL" clId="{7B45AC32-413F-4FF4-826E-9F89729DB99F}" dt="2024-06-12T14:14:56.986" v="4159" actId="1076"/>
          <ac:picMkLst>
            <pc:docMk/>
            <pc:sldMk cId="1291698252" sldId="909"/>
            <ac:picMk id="33" creationId="{BC44C5C2-C0BB-0ADF-2241-9576C6804820}"/>
          </ac:picMkLst>
        </pc:picChg>
      </pc:sldChg>
      <pc:sldChg chg="addSp delSp modSp mod">
        <pc:chgData name="Johanna Veillard - OT Brocéliande" userId="d6e33819-514a-46f9-b4de-0e201e11a233" providerId="ADAL" clId="{7B45AC32-413F-4FF4-826E-9F89729DB99F}" dt="2024-06-12T16:31:05.360" v="4640" actId="14734"/>
        <pc:sldMkLst>
          <pc:docMk/>
          <pc:sldMk cId="206421370" sldId="910"/>
        </pc:sldMkLst>
        <pc:spChg chg="add del mod">
          <ac:chgData name="Johanna Veillard - OT Brocéliande" userId="d6e33819-514a-46f9-b4de-0e201e11a233" providerId="ADAL" clId="{7B45AC32-413F-4FF4-826E-9F89729DB99F}" dt="2024-06-12T16:00:40.692" v="4525" actId="478"/>
          <ac:spMkLst>
            <pc:docMk/>
            <pc:sldMk cId="206421370" sldId="910"/>
            <ac:spMk id="2" creationId="{98E6E8A5-5174-41FE-8A9A-7B65BC35F9C5}"/>
          </ac:spMkLst>
        </pc:spChg>
        <pc:spChg chg="mod">
          <ac:chgData name="Johanna Veillard - OT Brocéliande" userId="d6e33819-514a-46f9-b4de-0e201e11a233" providerId="ADAL" clId="{7B45AC32-413F-4FF4-826E-9F89729DB99F}" dt="2024-06-12T16:21:30.705" v="4599" actId="20577"/>
          <ac:spMkLst>
            <pc:docMk/>
            <pc:sldMk cId="206421370" sldId="910"/>
            <ac:spMk id="4" creationId="{CD9E7455-369E-CBD4-8B09-F3C26BA4FE57}"/>
          </ac:spMkLst>
        </pc:spChg>
        <pc:spChg chg="del">
          <ac:chgData name="Johanna Veillard - OT Brocéliande" userId="d6e33819-514a-46f9-b4de-0e201e11a233" providerId="ADAL" clId="{7B45AC32-413F-4FF4-826E-9F89729DB99F}" dt="2024-06-12T16:21:17.785" v="4597" actId="478"/>
          <ac:spMkLst>
            <pc:docMk/>
            <pc:sldMk cId="206421370" sldId="910"/>
            <ac:spMk id="11" creationId="{8D6D034D-9848-14F4-73B8-4A93A7DEBF9D}"/>
          </ac:spMkLst>
        </pc:spChg>
        <pc:graphicFrameChg chg="add del mod">
          <ac:chgData name="Johanna Veillard - OT Brocéliande" userId="d6e33819-514a-46f9-b4de-0e201e11a233" providerId="ADAL" clId="{7B45AC32-413F-4FF4-826E-9F89729DB99F}" dt="2024-06-12T16:26:53.148" v="4601" actId="478"/>
          <ac:graphicFrameMkLst>
            <pc:docMk/>
            <pc:sldMk cId="206421370" sldId="910"/>
            <ac:graphicFrameMk id="3" creationId="{F6206927-DE52-6A47-4B20-3751CF63E5EE}"/>
          </ac:graphicFrameMkLst>
        </pc:graphicFrameChg>
        <pc:graphicFrameChg chg="add mod modGraphic">
          <ac:chgData name="Johanna Veillard - OT Brocéliande" userId="d6e33819-514a-46f9-b4de-0e201e11a233" providerId="ADAL" clId="{7B45AC32-413F-4FF4-826E-9F89729DB99F}" dt="2024-06-12T16:31:05.360" v="4640" actId="14734"/>
          <ac:graphicFrameMkLst>
            <pc:docMk/>
            <pc:sldMk cId="206421370" sldId="910"/>
            <ac:graphicFrameMk id="8" creationId="{F2F3EB2B-D8BB-D841-2114-2F74655415F1}"/>
          </ac:graphicFrameMkLst>
        </pc:graphicFrameChg>
        <pc:picChg chg="add del mod">
          <ac:chgData name="Johanna Veillard - OT Brocéliande" userId="d6e33819-514a-46f9-b4de-0e201e11a233" providerId="ADAL" clId="{7B45AC32-413F-4FF4-826E-9F89729DB99F}" dt="2024-06-12T16:27:03.815" v="4606" actId="478"/>
          <ac:picMkLst>
            <pc:docMk/>
            <pc:sldMk cId="206421370" sldId="910"/>
            <ac:picMk id="7" creationId="{1F7A9CEF-A063-05D8-1EA8-5D0F09BB8A55}"/>
          </ac:picMkLst>
        </pc:picChg>
        <pc:picChg chg="del mod">
          <ac:chgData name="Johanna Veillard - OT Brocéliande" userId="d6e33819-514a-46f9-b4de-0e201e11a233" providerId="ADAL" clId="{7B45AC32-413F-4FF4-826E-9F89729DB99F}" dt="2024-06-12T16:21:16.833" v="4596" actId="478"/>
          <ac:picMkLst>
            <pc:docMk/>
            <pc:sldMk cId="206421370" sldId="910"/>
            <ac:picMk id="10" creationId="{0E16DA0A-BEE2-A6BB-3D56-6A782E242E68}"/>
          </ac:picMkLst>
        </pc:picChg>
      </pc:sldChg>
      <pc:sldChg chg="addSp delSp modSp mod">
        <pc:chgData name="Johanna Veillard - OT Brocéliande" userId="d6e33819-514a-46f9-b4de-0e201e11a233" providerId="ADAL" clId="{7B45AC32-413F-4FF4-826E-9F89729DB99F}" dt="2024-06-13T13:19:13.669" v="7037" actId="1076"/>
        <pc:sldMkLst>
          <pc:docMk/>
          <pc:sldMk cId="2945643519" sldId="913"/>
        </pc:sldMkLst>
        <pc:spChg chg="add mod">
          <ac:chgData name="Johanna Veillard - OT Brocéliande" userId="d6e33819-514a-46f9-b4de-0e201e11a233" providerId="ADAL" clId="{7B45AC32-413F-4FF4-826E-9F89729DB99F}" dt="2024-06-13T13:19:13.669" v="7037" actId="1076"/>
          <ac:spMkLst>
            <pc:docMk/>
            <pc:sldMk cId="2945643519" sldId="913"/>
            <ac:spMk id="2" creationId="{06EE9A18-8817-0F76-C923-CAA2890466A9}"/>
          </ac:spMkLst>
        </pc:spChg>
        <pc:spChg chg="add del mod">
          <ac:chgData name="Johanna Veillard - OT Brocéliande" userId="d6e33819-514a-46f9-b4de-0e201e11a233" providerId="ADAL" clId="{7B45AC32-413F-4FF4-826E-9F89729DB99F}" dt="2024-06-13T13:16:55.720" v="6915" actId="20577"/>
          <ac:spMkLst>
            <pc:docMk/>
            <pc:sldMk cId="2945643519" sldId="913"/>
            <ac:spMk id="4" creationId="{1A7E42D7-882A-68D7-8540-A31E83369294}"/>
          </ac:spMkLst>
        </pc:spChg>
        <pc:spChg chg="mod">
          <ac:chgData name="Johanna Veillard - OT Brocéliande" userId="d6e33819-514a-46f9-b4de-0e201e11a233" providerId="ADAL" clId="{7B45AC32-413F-4FF4-826E-9F89729DB99F}" dt="2024-06-13T13:18:17.527" v="7023" actId="20577"/>
          <ac:spMkLst>
            <pc:docMk/>
            <pc:sldMk cId="2945643519" sldId="913"/>
            <ac:spMk id="6" creationId="{174FD932-7B93-6172-C9A8-B4DACA48D013}"/>
          </ac:spMkLst>
        </pc:spChg>
        <pc:spChg chg="add mod">
          <ac:chgData name="Johanna Veillard - OT Brocéliande" userId="d6e33819-514a-46f9-b4de-0e201e11a233" providerId="ADAL" clId="{7B45AC32-413F-4FF4-826E-9F89729DB99F}" dt="2024-06-12T14:19:10.390" v="4206" actId="1076"/>
          <ac:spMkLst>
            <pc:docMk/>
            <pc:sldMk cId="2945643519" sldId="913"/>
            <ac:spMk id="7" creationId="{5ACEA428-268C-7398-1B84-A43D8D5CBB73}"/>
          </ac:spMkLst>
        </pc:spChg>
        <pc:spChg chg="add del">
          <ac:chgData name="Johanna Veillard - OT Brocéliande" userId="d6e33819-514a-46f9-b4de-0e201e11a233" providerId="ADAL" clId="{7B45AC32-413F-4FF4-826E-9F89729DB99F}" dt="2024-06-12T14:26:51.239" v="4221" actId="478"/>
          <ac:spMkLst>
            <pc:docMk/>
            <pc:sldMk cId="2945643519" sldId="913"/>
            <ac:spMk id="8" creationId="{31EE72F2-1DF8-9F1D-A489-086FC9072364}"/>
          </ac:spMkLst>
        </pc:spChg>
        <pc:spChg chg="add">
          <ac:chgData name="Johanna Veillard - OT Brocéliande" userId="d6e33819-514a-46f9-b4de-0e201e11a233" providerId="ADAL" clId="{7B45AC32-413F-4FF4-826E-9F89729DB99F}" dt="2024-06-12T14:27:09.503" v="4222"/>
          <ac:spMkLst>
            <pc:docMk/>
            <pc:sldMk cId="2945643519" sldId="913"/>
            <ac:spMk id="9" creationId="{93049086-793E-06C0-FD24-DD235B74FE41}"/>
          </ac:spMkLst>
        </pc:spChg>
        <pc:spChg chg="add mod">
          <ac:chgData name="Johanna Veillard - OT Brocéliande" userId="d6e33819-514a-46f9-b4de-0e201e11a233" providerId="ADAL" clId="{7B45AC32-413F-4FF4-826E-9F89729DB99F}" dt="2024-06-12T14:27:11.821" v="4223"/>
          <ac:spMkLst>
            <pc:docMk/>
            <pc:sldMk cId="2945643519" sldId="913"/>
            <ac:spMk id="10" creationId="{64B8002B-77AC-11C9-4E78-C8276AC833FA}"/>
          </ac:spMkLst>
        </pc:spChg>
        <pc:spChg chg="mod">
          <ac:chgData name="Johanna Veillard - OT Brocéliande" userId="d6e33819-514a-46f9-b4de-0e201e11a233" providerId="ADAL" clId="{7B45AC32-413F-4FF4-826E-9F89729DB99F}" dt="2024-06-13T12:53:00.206" v="6277" actId="1076"/>
          <ac:spMkLst>
            <pc:docMk/>
            <pc:sldMk cId="2945643519" sldId="913"/>
            <ac:spMk id="16" creationId="{92C41B9E-5124-A45B-4094-51A075D5AF47}"/>
          </ac:spMkLst>
        </pc:spChg>
        <pc:spChg chg="mod">
          <ac:chgData name="Johanna Veillard - OT Brocéliande" userId="d6e33819-514a-46f9-b4de-0e201e11a233" providerId="ADAL" clId="{7B45AC32-413F-4FF4-826E-9F89729DB99F}" dt="2024-06-13T13:18:37.514" v="7026" actId="20577"/>
          <ac:spMkLst>
            <pc:docMk/>
            <pc:sldMk cId="2945643519" sldId="913"/>
            <ac:spMk id="17" creationId="{C6EBB4F1-9858-ACC0-02A3-673FC11CCA33}"/>
          </ac:spMkLst>
        </pc:spChg>
        <pc:spChg chg="add mod">
          <ac:chgData name="Johanna Veillard - OT Brocéliande" userId="d6e33819-514a-46f9-b4de-0e201e11a233" providerId="ADAL" clId="{7B45AC32-413F-4FF4-826E-9F89729DB99F}" dt="2024-06-13T13:18:48.002" v="7029" actId="1076"/>
          <ac:spMkLst>
            <pc:docMk/>
            <pc:sldMk cId="2945643519" sldId="913"/>
            <ac:spMk id="18" creationId="{0B78CCE0-ADD7-8C7B-B188-913C28603EBF}"/>
          </ac:spMkLst>
        </pc:spChg>
        <pc:spChg chg="del">
          <ac:chgData name="Johanna Veillard - OT Brocéliande" userId="d6e33819-514a-46f9-b4de-0e201e11a233" providerId="ADAL" clId="{7B45AC32-413F-4FF4-826E-9F89729DB99F}" dt="2024-06-12T14:16:58.458" v="4168" actId="478"/>
          <ac:spMkLst>
            <pc:docMk/>
            <pc:sldMk cId="2945643519" sldId="913"/>
            <ac:spMk id="23" creationId="{2249CF78-D291-0700-A594-013C715069FB}"/>
          </ac:spMkLst>
        </pc:spChg>
        <pc:spChg chg="add mod">
          <ac:chgData name="Johanna Veillard - OT Brocéliande" userId="d6e33819-514a-46f9-b4de-0e201e11a233" providerId="ADAL" clId="{7B45AC32-413F-4FF4-826E-9F89729DB99F}" dt="2024-06-13T12:55:02.501" v="6335" actId="1076"/>
          <ac:spMkLst>
            <pc:docMk/>
            <pc:sldMk cId="2945643519" sldId="913"/>
            <ac:spMk id="26" creationId="{B0691003-75D6-FBFE-7B04-3CB044F10BAB}"/>
          </ac:spMkLst>
        </pc:spChg>
        <pc:spChg chg="del">
          <ac:chgData name="Johanna Veillard - OT Brocéliande" userId="d6e33819-514a-46f9-b4de-0e201e11a233" providerId="ADAL" clId="{7B45AC32-413F-4FF4-826E-9F89729DB99F}" dt="2024-06-12T14:17:00.861" v="4170" actId="478"/>
          <ac:spMkLst>
            <pc:docMk/>
            <pc:sldMk cId="2945643519" sldId="913"/>
            <ac:spMk id="28" creationId="{EE7FB978-C04D-0C63-2FD4-3E728F32AF6A}"/>
          </ac:spMkLst>
        </pc:spChg>
        <pc:spChg chg="del">
          <ac:chgData name="Johanna Veillard - OT Brocéliande" userId="d6e33819-514a-46f9-b4de-0e201e11a233" providerId="ADAL" clId="{7B45AC32-413F-4FF4-826E-9F89729DB99F}" dt="2024-06-12T14:17:02.310" v="4171" actId="478"/>
          <ac:spMkLst>
            <pc:docMk/>
            <pc:sldMk cId="2945643519" sldId="913"/>
            <ac:spMk id="29" creationId="{B28057E4-9E57-32D0-97CE-1B4AAAE3815F}"/>
          </ac:spMkLst>
        </pc:spChg>
        <pc:spChg chg="del">
          <ac:chgData name="Johanna Veillard - OT Brocéliande" userId="d6e33819-514a-46f9-b4de-0e201e11a233" providerId="ADAL" clId="{7B45AC32-413F-4FF4-826E-9F89729DB99F}" dt="2024-06-12T14:17:02.911" v="4172" actId="478"/>
          <ac:spMkLst>
            <pc:docMk/>
            <pc:sldMk cId="2945643519" sldId="913"/>
            <ac:spMk id="30" creationId="{DE7B219F-7C8E-0C1E-5518-FAEA179AE94C}"/>
          </ac:spMkLst>
        </pc:spChg>
        <pc:spChg chg="del">
          <ac:chgData name="Johanna Veillard - OT Brocéliande" userId="d6e33819-514a-46f9-b4de-0e201e11a233" providerId="ADAL" clId="{7B45AC32-413F-4FF4-826E-9F89729DB99F}" dt="2024-06-12T14:17:04.529" v="4174" actId="478"/>
          <ac:spMkLst>
            <pc:docMk/>
            <pc:sldMk cId="2945643519" sldId="913"/>
            <ac:spMk id="31" creationId="{25C992F5-848E-26FB-71C8-1056CAE6C06B}"/>
          </ac:spMkLst>
        </pc:spChg>
        <pc:spChg chg="del">
          <ac:chgData name="Johanna Veillard - OT Brocéliande" userId="d6e33819-514a-46f9-b4de-0e201e11a233" providerId="ADAL" clId="{7B45AC32-413F-4FF4-826E-9F89729DB99F}" dt="2024-06-12T14:17:05.256" v="4175" actId="478"/>
          <ac:spMkLst>
            <pc:docMk/>
            <pc:sldMk cId="2945643519" sldId="913"/>
            <ac:spMk id="32" creationId="{B191A4BE-44C5-9B39-D5C0-2F0098ABF29A}"/>
          </ac:spMkLst>
        </pc:spChg>
        <pc:spChg chg="del mod">
          <ac:chgData name="Johanna Veillard - OT Brocéliande" userId="d6e33819-514a-46f9-b4de-0e201e11a233" providerId="ADAL" clId="{7B45AC32-413F-4FF4-826E-9F89729DB99F}" dt="2024-06-12T14:17:06.831" v="4177" actId="478"/>
          <ac:spMkLst>
            <pc:docMk/>
            <pc:sldMk cId="2945643519" sldId="913"/>
            <ac:spMk id="33" creationId="{CA4C3804-C72E-33CF-DC23-B481EE34CA8D}"/>
          </ac:spMkLst>
        </pc:spChg>
        <pc:spChg chg="del">
          <ac:chgData name="Johanna Veillard - OT Brocéliande" userId="d6e33819-514a-46f9-b4de-0e201e11a233" providerId="ADAL" clId="{7B45AC32-413F-4FF4-826E-9F89729DB99F}" dt="2024-06-12T14:19:30.529" v="4209" actId="478"/>
          <ac:spMkLst>
            <pc:docMk/>
            <pc:sldMk cId="2945643519" sldId="913"/>
            <ac:spMk id="35" creationId="{0E75D148-E16F-E160-3642-A0659CC2126D}"/>
          </ac:spMkLst>
        </pc:spChg>
        <pc:picChg chg="del">
          <ac:chgData name="Johanna Veillard - OT Brocéliande" userId="d6e33819-514a-46f9-b4de-0e201e11a233" providerId="ADAL" clId="{7B45AC32-413F-4FF4-826E-9F89729DB99F}" dt="2024-06-12T14:18:19.551" v="4193" actId="478"/>
          <ac:picMkLst>
            <pc:docMk/>
            <pc:sldMk cId="2945643519" sldId="913"/>
            <ac:picMk id="2" creationId="{FFE0A3B1-7A6B-8250-5E92-08B3564E9ED1}"/>
          </ac:picMkLst>
        </pc:picChg>
        <pc:picChg chg="add mod modCrop">
          <ac:chgData name="Johanna Veillard - OT Brocéliande" userId="d6e33819-514a-46f9-b4de-0e201e11a233" providerId="ADAL" clId="{7B45AC32-413F-4FF4-826E-9F89729DB99F}" dt="2024-06-13T12:52:49.824" v="6274" actId="1076"/>
          <ac:picMkLst>
            <pc:docMk/>
            <pc:sldMk cId="2945643519" sldId="913"/>
            <ac:picMk id="5" creationId="{7B8FC874-7DA5-3173-BE7F-2893494EB062}"/>
          </ac:picMkLst>
        </pc:picChg>
        <pc:picChg chg="add del mod modCrop">
          <ac:chgData name="Johanna Veillard - OT Brocéliande" userId="d6e33819-514a-46f9-b4de-0e201e11a233" providerId="ADAL" clId="{7B45AC32-413F-4FF4-826E-9F89729DB99F}" dt="2024-06-12T14:31:19.008" v="4229" actId="21"/>
          <ac:picMkLst>
            <pc:docMk/>
            <pc:sldMk cId="2945643519" sldId="913"/>
            <ac:picMk id="15" creationId="{460F1BCA-E140-439F-58B4-C7D1BC8651D5}"/>
          </ac:picMkLst>
        </pc:picChg>
        <pc:picChg chg="add mod modCrop">
          <ac:chgData name="Johanna Veillard - OT Brocéliande" userId="d6e33819-514a-46f9-b4de-0e201e11a233" providerId="ADAL" clId="{7B45AC32-413F-4FF4-826E-9F89729DB99F}" dt="2024-06-13T12:54:57.187" v="6329" actId="1035"/>
          <ac:picMkLst>
            <pc:docMk/>
            <pc:sldMk cId="2945643519" sldId="913"/>
            <ac:picMk id="22" creationId="{D7680784-7A5C-3F7F-4209-E139CEF465B6}"/>
          </ac:picMkLst>
        </pc:picChg>
        <pc:picChg chg="add mod modCrop">
          <ac:chgData name="Johanna Veillard - OT Brocéliande" userId="d6e33819-514a-46f9-b4de-0e201e11a233" providerId="ADAL" clId="{7B45AC32-413F-4FF4-826E-9F89729DB99F}" dt="2024-06-13T12:54:58.136" v="6334" actId="1035"/>
          <ac:picMkLst>
            <pc:docMk/>
            <pc:sldMk cId="2945643519" sldId="913"/>
            <ac:picMk id="27" creationId="{CFDBA401-4C3D-060D-479A-8073F8916B00}"/>
          </ac:picMkLst>
        </pc:picChg>
        <pc:picChg chg="del">
          <ac:chgData name="Johanna Veillard - OT Brocéliande" userId="d6e33819-514a-46f9-b4de-0e201e11a233" providerId="ADAL" clId="{7B45AC32-413F-4FF4-826E-9F89729DB99F}" dt="2024-06-12T14:19:27.675" v="4208" actId="478"/>
          <ac:picMkLst>
            <pc:docMk/>
            <pc:sldMk cId="2945643519" sldId="913"/>
            <ac:picMk id="34" creationId="{868A3DCF-B9D3-8BD8-C0AA-5CD9D9549EF0}"/>
          </ac:picMkLst>
        </pc:picChg>
        <pc:picChg chg="mod">
          <ac:chgData name="Johanna Veillard - OT Brocéliande" userId="d6e33819-514a-46f9-b4de-0e201e11a233" providerId="ADAL" clId="{7B45AC32-413F-4FF4-826E-9F89729DB99F}" dt="2024-06-13T12:53:05.320" v="6296" actId="1036"/>
          <ac:picMkLst>
            <pc:docMk/>
            <pc:sldMk cId="2945643519" sldId="913"/>
            <ac:picMk id="4098" creationId="{97A163C5-D7D0-1929-6C4B-7C2D9052F22F}"/>
          </ac:picMkLst>
        </pc:picChg>
        <pc:picChg chg="mod">
          <ac:chgData name="Johanna Veillard - OT Brocéliande" userId="d6e33819-514a-46f9-b4de-0e201e11a233" providerId="ADAL" clId="{7B45AC32-413F-4FF4-826E-9F89729DB99F}" dt="2024-06-13T12:53:05.320" v="6296" actId="1036"/>
          <ac:picMkLst>
            <pc:docMk/>
            <pc:sldMk cId="2945643519" sldId="913"/>
            <ac:picMk id="4100" creationId="{CA64B72C-9F21-3083-2CA7-70DE62486573}"/>
          </ac:picMkLst>
        </pc:picChg>
        <pc:picChg chg="del">
          <ac:chgData name="Johanna Veillard - OT Brocéliande" userId="d6e33819-514a-46f9-b4de-0e201e11a233" providerId="ADAL" clId="{7B45AC32-413F-4FF4-826E-9F89729DB99F}" dt="2024-06-12T14:17:03.413" v="4173" actId="478"/>
          <ac:picMkLst>
            <pc:docMk/>
            <pc:sldMk cId="2945643519" sldId="913"/>
            <ac:picMk id="4102" creationId="{405D38B2-2CC7-DEF7-82D9-1E0FF6767266}"/>
          </ac:picMkLst>
        </pc:picChg>
        <pc:cxnChg chg="del">
          <ac:chgData name="Johanna Veillard - OT Brocéliande" userId="d6e33819-514a-46f9-b4de-0e201e11a233" providerId="ADAL" clId="{7B45AC32-413F-4FF4-826E-9F89729DB99F}" dt="2024-06-12T14:17:12.043" v="4181" actId="478"/>
          <ac:cxnSpMkLst>
            <pc:docMk/>
            <pc:sldMk cId="2945643519" sldId="913"/>
            <ac:cxnSpMk id="21" creationId="{B08B392A-D4FF-02FE-30B3-E001FF8B1ECC}"/>
          </ac:cxnSpMkLst>
        </pc:cxnChg>
        <pc:cxnChg chg="del">
          <ac:chgData name="Johanna Veillard - OT Brocéliande" userId="d6e33819-514a-46f9-b4de-0e201e11a233" providerId="ADAL" clId="{7B45AC32-413F-4FF4-826E-9F89729DB99F}" dt="2024-06-12T14:16:56.618" v="4167" actId="478"/>
          <ac:cxnSpMkLst>
            <pc:docMk/>
            <pc:sldMk cId="2945643519" sldId="913"/>
            <ac:cxnSpMk id="24" creationId="{8EC21914-3973-84BA-826E-76C1EAB983A1}"/>
          </ac:cxnSpMkLst>
        </pc:cxnChg>
        <pc:cxnChg chg="del">
          <ac:chgData name="Johanna Veillard - OT Brocéliande" userId="d6e33819-514a-46f9-b4de-0e201e11a233" providerId="ADAL" clId="{7B45AC32-413F-4FF4-826E-9F89729DB99F}" dt="2024-06-12T14:16:59.695" v="4169" actId="478"/>
          <ac:cxnSpMkLst>
            <pc:docMk/>
            <pc:sldMk cId="2945643519" sldId="913"/>
            <ac:cxnSpMk id="25" creationId="{45F14C59-D7ED-1540-DA5F-EAD1547202B9}"/>
          </ac:cxnSpMkLst>
        </pc:cxnChg>
        <pc:cxnChg chg="del">
          <ac:chgData name="Johanna Veillard - OT Brocéliande" userId="d6e33819-514a-46f9-b4de-0e201e11a233" providerId="ADAL" clId="{7B45AC32-413F-4FF4-826E-9F89729DB99F}" dt="2024-06-12T14:17:10.972" v="4180" actId="478"/>
          <ac:cxnSpMkLst>
            <pc:docMk/>
            <pc:sldMk cId="2945643519" sldId="913"/>
            <ac:cxnSpMk id="37" creationId="{B7C77BF1-FFFB-4FEF-C108-B9D46583ED2F}"/>
          </ac:cxnSpMkLst>
        </pc:cxnChg>
      </pc:sldChg>
      <pc:sldChg chg="modSp mod">
        <pc:chgData name="Johanna Veillard - OT Brocéliande" userId="d6e33819-514a-46f9-b4de-0e201e11a233" providerId="ADAL" clId="{7B45AC32-413F-4FF4-826E-9F89729DB99F}" dt="2024-06-12T16:51:45.171" v="5038" actId="255"/>
        <pc:sldMkLst>
          <pc:docMk/>
          <pc:sldMk cId="381502368" sldId="914"/>
        </pc:sldMkLst>
        <pc:spChg chg="mod">
          <ac:chgData name="Johanna Veillard - OT Brocéliande" userId="d6e33819-514a-46f9-b4de-0e201e11a233" providerId="ADAL" clId="{7B45AC32-413F-4FF4-826E-9F89729DB99F}" dt="2024-06-12T16:51:45.171" v="5038" actId="255"/>
          <ac:spMkLst>
            <pc:docMk/>
            <pc:sldMk cId="381502368" sldId="914"/>
            <ac:spMk id="2" creationId="{3A59A585-2EF0-3221-7599-C8D1A6B7376B}"/>
          </ac:spMkLst>
        </pc:spChg>
      </pc:sldChg>
      <pc:sldChg chg="addSp delSp modSp mod">
        <pc:chgData name="Johanna Veillard - OT Brocéliande" userId="d6e33819-514a-46f9-b4de-0e201e11a233" providerId="ADAL" clId="{7B45AC32-413F-4FF4-826E-9F89729DB99F}" dt="2024-06-14T07:58:52.977" v="9081"/>
        <pc:sldMkLst>
          <pc:docMk/>
          <pc:sldMk cId="1497666490" sldId="915"/>
        </pc:sldMkLst>
        <pc:spChg chg="mod">
          <ac:chgData name="Johanna Veillard - OT Brocéliande" userId="d6e33819-514a-46f9-b4de-0e201e11a233" providerId="ADAL" clId="{7B45AC32-413F-4FF4-826E-9F89729DB99F}" dt="2024-06-14T07:58:24.890" v="9074" actId="1076"/>
          <ac:spMkLst>
            <pc:docMk/>
            <pc:sldMk cId="1497666490" sldId="915"/>
            <ac:spMk id="12" creationId="{EBBE442D-444B-62CA-F8B0-6A878106C1B6}"/>
          </ac:spMkLst>
        </pc:spChg>
        <pc:spChg chg="mod">
          <ac:chgData name="Johanna Veillard - OT Brocéliande" userId="d6e33819-514a-46f9-b4de-0e201e11a233" providerId="ADAL" clId="{7B45AC32-413F-4FF4-826E-9F89729DB99F}" dt="2024-06-14T07:58:36.115" v="9079" actId="1076"/>
          <ac:spMkLst>
            <pc:docMk/>
            <pc:sldMk cId="1497666490" sldId="915"/>
            <ac:spMk id="13" creationId="{99322AF0-4F90-41A5-9072-AB3560062510}"/>
          </ac:spMkLst>
        </pc:spChg>
        <pc:spChg chg="mod">
          <ac:chgData name="Johanna Veillard - OT Brocéliande" userId="d6e33819-514a-46f9-b4de-0e201e11a233" providerId="ADAL" clId="{7B45AC32-413F-4FF4-826E-9F89729DB99F}" dt="2024-06-14T07:58:34.306" v="9078" actId="1076"/>
          <ac:spMkLst>
            <pc:docMk/>
            <pc:sldMk cId="1497666490" sldId="915"/>
            <ac:spMk id="14" creationId="{3350D296-2EEA-AB7C-3102-6547F95D09FA}"/>
          </ac:spMkLst>
        </pc:spChg>
        <pc:spChg chg="del mod">
          <ac:chgData name="Johanna Veillard - OT Brocéliande" userId="d6e33819-514a-46f9-b4de-0e201e11a233" providerId="ADAL" clId="{7B45AC32-413F-4FF4-826E-9F89729DB99F}" dt="2024-06-14T07:58:40.467" v="9080" actId="478"/>
          <ac:spMkLst>
            <pc:docMk/>
            <pc:sldMk cId="1497666490" sldId="915"/>
            <ac:spMk id="16" creationId="{1A4E3AA4-E54D-E744-6BA0-E85B234D01A0}"/>
          </ac:spMkLst>
        </pc:spChg>
        <pc:spChg chg="del mod">
          <ac:chgData name="Johanna Veillard - OT Brocéliande" userId="d6e33819-514a-46f9-b4de-0e201e11a233" providerId="ADAL" clId="{7B45AC32-413F-4FF4-826E-9F89729DB99F}" dt="2024-06-13T13:10:23.129" v="6830" actId="478"/>
          <ac:spMkLst>
            <pc:docMk/>
            <pc:sldMk cId="1497666490" sldId="915"/>
            <ac:spMk id="18" creationId="{D6793B19-A2B5-FEAF-D85C-067AA3D7F2AA}"/>
          </ac:spMkLst>
        </pc:spChg>
        <pc:spChg chg="del">
          <ac:chgData name="Johanna Veillard - OT Brocéliande" userId="d6e33819-514a-46f9-b4de-0e201e11a233" providerId="ADAL" clId="{7B45AC32-413F-4FF4-826E-9F89729DB99F}" dt="2024-06-13T13:10:19.176" v="6826" actId="478"/>
          <ac:spMkLst>
            <pc:docMk/>
            <pc:sldMk cId="1497666490" sldId="915"/>
            <ac:spMk id="19" creationId="{30E59C0B-90E9-31BC-FD2A-17A3EC87D10A}"/>
          </ac:spMkLst>
        </pc:spChg>
        <pc:spChg chg="del">
          <ac:chgData name="Johanna Veillard - OT Brocéliande" userId="d6e33819-514a-46f9-b4de-0e201e11a233" providerId="ADAL" clId="{7B45AC32-413F-4FF4-826E-9F89729DB99F}" dt="2024-06-13T13:10:20.617" v="6827" actId="478"/>
          <ac:spMkLst>
            <pc:docMk/>
            <pc:sldMk cId="1497666490" sldId="915"/>
            <ac:spMk id="22" creationId="{C148095C-F36F-CF97-9C69-8A49964BF87C}"/>
          </ac:spMkLst>
        </pc:spChg>
        <pc:spChg chg="del">
          <ac:chgData name="Johanna Veillard - OT Brocéliande" userId="d6e33819-514a-46f9-b4de-0e201e11a233" providerId="ADAL" clId="{7B45AC32-413F-4FF4-826E-9F89729DB99F}" dt="2024-06-13T13:10:22.237" v="6829" actId="478"/>
          <ac:spMkLst>
            <pc:docMk/>
            <pc:sldMk cId="1497666490" sldId="915"/>
            <ac:spMk id="23" creationId="{4C87F666-E22D-8C98-5C61-F488817CE5D8}"/>
          </ac:spMkLst>
        </pc:spChg>
        <pc:spChg chg="del mod">
          <ac:chgData name="Johanna Veillard - OT Brocéliande" userId="d6e33819-514a-46f9-b4de-0e201e11a233" providerId="ADAL" clId="{7B45AC32-413F-4FF4-826E-9F89729DB99F}" dt="2024-06-13T13:10:25.788" v="6833" actId="478"/>
          <ac:spMkLst>
            <pc:docMk/>
            <pc:sldMk cId="1497666490" sldId="915"/>
            <ac:spMk id="24" creationId="{E8A9B73C-6260-4944-B412-CA15573A921E}"/>
          </ac:spMkLst>
        </pc:spChg>
        <pc:spChg chg="del">
          <ac:chgData name="Johanna Veillard - OT Brocéliande" userId="d6e33819-514a-46f9-b4de-0e201e11a233" providerId="ADAL" clId="{7B45AC32-413F-4FF4-826E-9F89729DB99F}" dt="2024-06-13T13:10:24.168" v="6831" actId="478"/>
          <ac:spMkLst>
            <pc:docMk/>
            <pc:sldMk cId="1497666490" sldId="915"/>
            <ac:spMk id="25" creationId="{6D656715-2E84-8A82-F105-42C3D4C06C93}"/>
          </ac:spMkLst>
        </pc:spChg>
        <pc:picChg chg="mod">
          <ac:chgData name="Johanna Veillard - OT Brocéliande" userId="d6e33819-514a-46f9-b4de-0e201e11a233" providerId="ADAL" clId="{7B45AC32-413F-4FF4-826E-9F89729DB99F}" dt="2024-06-14T07:57:55.259" v="9066" actId="1076"/>
          <ac:picMkLst>
            <pc:docMk/>
            <pc:sldMk cId="1497666490" sldId="915"/>
            <ac:picMk id="11" creationId="{EE106E47-F0A4-6DC2-ED49-F9D1A7EFAB35}"/>
          </ac:picMkLst>
        </pc:picChg>
        <pc:picChg chg="del">
          <ac:chgData name="Johanna Veillard - OT Brocéliande" userId="d6e33819-514a-46f9-b4de-0e201e11a233" providerId="ADAL" clId="{7B45AC32-413F-4FF4-826E-9F89729DB99F}" dt="2024-06-13T13:10:21.244" v="6828" actId="478"/>
          <ac:picMkLst>
            <pc:docMk/>
            <pc:sldMk cId="1497666490" sldId="915"/>
            <ac:picMk id="20" creationId="{C381D8B5-1D3D-E366-D5D8-C9866D1EFF10}"/>
          </ac:picMkLst>
        </pc:picChg>
        <pc:picChg chg="mod">
          <ac:chgData name="Johanna Veillard - OT Brocéliande" userId="d6e33819-514a-46f9-b4de-0e201e11a233" providerId="ADAL" clId="{7B45AC32-413F-4FF4-826E-9F89729DB99F}" dt="2024-06-14T07:57:44.792" v="9064" actId="1076"/>
          <ac:picMkLst>
            <pc:docMk/>
            <pc:sldMk cId="1497666490" sldId="915"/>
            <ac:picMk id="8194" creationId="{BABB2837-D182-CF28-03E9-0965C711102C}"/>
          </ac:picMkLst>
        </pc:picChg>
        <pc:cxnChg chg="add mod">
          <ac:chgData name="Johanna Veillard - OT Brocéliande" userId="d6e33819-514a-46f9-b4de-0e201e11a233" providerId="ADAL" clId="{7B45AC32-413F-4FF4-826E-9F89729DB99F}" dt="2024-06-14T07:58:52.977" v="9081"/>
          <ac:cxnSpMkLst>
            <pc:docMk/>
            <pc:sldMk cId="1497666490" sldId="915"/>
            <ac:cxnSpMk id="2" creationId="{5DEEA608-E4C7-699B-06BF-3F844149E9CC}"/>
          </ac:cxnSpMkLst>
        </pc:cxnChg>
      </pc:sldChg>
      <pc:sldChg chg="addSp delSp modSp mod">
        <pc:chgData name="Johanna Veillard - OT Brocéliande" userId="d6e33819-514a-46f9-b4de-0e201e11a233" providerId="ADAL" clId="{7B45AC32-413F-4FF4-826E-9F89729DB99F}" dt="2024-06-13T12:55:26.365" v="6343" actId="20577"/>
        <pc:sldMkLst>
          <pc:docMk/>
          <pc:sldMk cId="51720505" sldId="916"/>
        </pc:sldMkLst>
        <pc:spChg chg="del">
          <ac:chgData name="Johanna Veillard - OT Brocéliande" userId="d6e33819-514a-46f9-b4de-0e201e11a233" providerId="ADAL" clId="{7B45AC32-413F-4FF4-826E-9F89729DB99F}" dt="2024-06-12T16:36:01.100" v="4674" actId="21"/>
          <ac:spMkLst>
            <pc:docMk/>
            <pc:sldMk cId="51720505" sldId="916"/>
            <ac:spMk id="2" creationId="{4D6294F3-0F71-AEFD-93D3-241148F45072}"/>
          </ac:spMkLst>
        </pc:spChg>
        <pc:spChg chg="del">
          <ac:chgData name="Johanna Veillard - OT Brocéliande" userId="d6e33819-514a-46f9-b4de-0e201e11a233" providerId="ADAL" clId="{7B45AC32-413F-4FF4-826E-9F89729DB99F}" dt="2024-06-12T16:36:01.100" v="4674" actId="21"/>
          <ac:spMkLst>
            <pc:docMk/>
            <pc:sldMk cId="51720505" sldId="916"/>
            <ac:spMk id="3" creationId="{2E7815BF-42E7-4FFE-9245-CB1F8583D99F}"/>
          </ac:spMkLst>
        </pc:spChg>
        <pc:spChg chg="del mod">
          <ac:chgData name="Johanna Veillard - OT Brocéliande" userId="d6e33819-514a-46f9-b4de-0e201e11a233" providerId="ADAL" clId="{7B45AC32-413F-4FF4-826E-9F89729DB99F}" dt="2024-06-12T15:06:27.174" v="4457" actId="478"/>
          <ac:spMkLst>
            <pc:docMk/>
            <pc:sldMk cId="51720505" sldId="916"/>
            <ac:spMk id="6" creationId="{6FA9667C-EE73-1476-2867-2FC63994CB4E}"/>
          </ac:spMkLst>
        </pc:spChg>
        <pc:spChg chg="add">
          <ac:chgData name="Johanna Veillard - OT Brocéliande" userId="d6e33819-514a-46f9-b4de-0e201e11a233" providerId="ADAL" clId="{7B45AC32-413F-4FF4-826E-9F89729DB99F}" dt="2024-06-12T16:34:26.101" v="4655"/>
          <ac:spMkLst>
            <pc:docMk/>
            <pc:sldMk cId="51720505" sldId="916"/>
            <ac:spMk id="7" creationId="{75F717CE-CBCC-2264-458D-5C3AB68956DC}"/>
          </ac:spMkLst>
        </pc:spChg>
        <pc:spChg chg="del">
          <ac:chgData name="Johanna Veillard - OT Brocéliande" userId="d6e33819-514a-46f9-b4de-0e201e11a233" providerId="ADAL" clId="{7B45AC32-413F-4FF4-826E-9F89729DB99F}" dt="2024-06-12T16:36:01.100" v="4674" actId="21"/>
          <ac:spMkLst>
            <pc:docMk/>
            <pc:sldMk cId="51720505" sldId="916"/>
            <ac:spMk id="8" creationId="{C44F959B-D70E-EDA4-FE0B-AC6EB4FD958B}"/>
          </ac:spMkLst>
        </pc:spChg>
        <pc:spChg chg="del mod">
          <ac:chgData name="Johanna Veillard - OT Brocéliande" userId="d6e33819-514a-46f9-b4de-0e201e11a233" providerId="ADAL" clId="{7B45AC32-413F-4FF4-826E-9F89729DB99F}" dt="2024-06-12T16:31:26.895" v="4643" actId="478"/>
          <ac:spMkLst>
            <pc:docMk/>
            <pc:sldMk cId="51720505" sldId="916"/>
            <ac:spMk id="10" creationId="{1BEF7FE3-9319-6E7F-8DB9-D7889AC2C30A}"/>
          </ac:spMkLst>
        </pc:spChg>
        <pc:spChg chg="del mod">
          <ac:chgData name="Johanna Veillard - OT Brocéliande" userId="d6e33819-514a-46f9-b4de-0e201e11a233" providerId="ADAL" clId="{7B45AC32-413F-4FF4-826E-9F89729DB99F}" dt="2024-06-12T16:36:01.100" v="4674" actId="21"/>
          <ac:spMkLst>
            <pc:docMk/>
            <pc:sldMk cId="51720505" sldId="916"/>
            <ac:spMk id="13" creationId="{83A87F4D-8A9B-D701-40B2-54A94F640B75}"/>
          </ac:spMkLst>
        </pc:spChg>
        <pc:spChg chg="add">
          <ac:chgData name="Johanna Veillard - OT Brocéliande" userId="d6e33819-514a-46f9-b4de-0e201e11a233" providerId="ADAL" clId="{7B45AC32-413F-4FF4-826E-9F89729DB99F}" dt="2024-06-12T16:34:31.187" v="4656"/>
          <ac:spMkLst>
            <pc:docMk/>
            <pc:sldMk cId="51720505" sldId="916"/>
            <ac:spMk id="14" creationId="{FC38E45E-484C-CEED-DC2D-0ADFCCEF0AF3}"/>
          </ac:spMkLst>
        </pc:spChg>
        <pc:spChg chg="add del mod">
          <ac:chgData name="Johanna Veillard - OT Brocéliande" userId="d6e33819-514a-46f9-b4de-0e201e11a233" providerId="ADAL" clId="{7B45AC32-413F-4FF4-826E-9F89729DB99F}" dt="2024-06-12T16:36:17.979" v="4681" actId="478"/>
          <ac:spMkLst>
            <pc:docMk/>
            <pc:sldMk cId="51720505" sldId="916"/>
            <ac:spMk id="16" creationId="{8F618D6C-7310-92A0-AABE-ACEFC054B356}"/>
          </ac:spMkLst>
        </pc:spChg>
        <pc:spChg chg="add">
          <ac:chgData name="Johanna Veillard - OT Brocéliande" userId="d6e33819-514a-46f9-b4de-0e201e11a233" providerId="ADAL" clId="{7B45AC32-413F-4FF4-826E-9F89729DB99F}" dt="2024-06-12T16:34:56.541" v="4661"/>
          <ac:spMkLst>
            <pc:docMk/>
            <pc:sldMk cId="51720505" sldId="916"/>
            <ac:spMk id="17" creationId="{1E212774-4223-CB01-EF95-86E8EBDEE328}"/>
          </ac:spMkLst>
        </pc:spChg>
        <pc:spChg chg="add del mod">
          <ac:chgData name="Johanna Veillard - OT Brocéliande" userId="d6e33819-514a-46f9-b4de-0e201e11a233" providerId="ADAL" clId="{7B45AC32-413F-4FF4-826E-9F89729DB99F}" dt="2024-06-12T16:38:50.209" v="4686" actId="478"/>
          <ac:spMkLst>
            <pc:docMk/>
            <pc:sldMk cId="51720505" sldId="916"/>
            <ac:spMk id="20" creationId="{C44F959B-D70E-EDA4-FE0B-AC6EB4FD958B}"/>
          </ac:spMkLst>
        </pc:spChg>
        <pc:spChg chg="add mod">
          <ac:chgData name="Johanna Veillard - OT Brocéliande" userId="d6e33819-514a-46f9-b4de-0e201e11a233" providerId="ADAL" clId="{7B45AC32-413F-4FF4-826E-9F89729DB99F}" dt="2024-06-12T16:49:50.831" v="5025" actId="1076"/>
          <ac:spMkLst>
            <pc:docMk/>
            <pc:sldMk cId="51720505" sldId="916"/>
            <ac:spMk id="23" creationId="{83A87F4D-8A9B-D701-40B2-54A94F640B75}"/>
          </ac:spMkLst>
        </pc:spChg>
        <pc:spChg chg="add mod">
          <ac:chgData name="Johanna Veillard - OT Brocéliande" userId="d6e33819-514a-46f9-b4de-0e201e11a233" providerId="ADAL" clId="{7B45AC32-413F-4FF4-826E-9F89729DB99F}" dt="2024-06-12T16:49:53.844" v="5026" actId="1076"/>
          <ac:spMkLst>
            <pc:docMk/>
            <pc:sldMk cId="51720505" sldId="916"/>
            <ac:spMk id="24" creationId="{4D6294F3-0F71-AEFD-93D3-241148F45072}"/>
          </ac:spMkLst>
        </pc:spChg>
        <pc:spChg chg="add mod">
          <ac:chgData name="Johanna Veillard - OT Brocéliande" userId="d6e33819-514a-46f9-b4de-0e201e11a233" providerId="ADAL" clId="{7B45AC32-413F-4FF4-826E-9F89729DB99F}" dt="2024-06-12T16:49:37.740" v="5020" actId="1076"/>
          <ac:spMkLst>
            <pc:docMk/>
            <pc:sldMk cId="51720505" sldId="916"/>
            <ac:spMk id="25" creationId="{2E7815BF-42E7-4FFE-9245-CB1F8583D99F}"/>
          </ac:spMkLst>
        </pc:spChg>
        <pc:spChg chg="add">
          <ac:chgData name="Johanna Veillard - OT Brocéliande" userId="d6e33819-514a-46f9-b4de-0e201e11a233" providerId="ADAL" clId="{7B45AC32-413F-4FF4-826E-9F89729DB99F}" dt="2024-06-12T16:39:47.669" v="4707"/>
          <ac:spMkLst>
            <pc:docMk/>
            <pc:sldMk cId="51720505" sldId="916"/>
            <ac:spMk id="26" creationId="{CCBC84B0-6F00-04DA-B3BD-09B01F03ED79}"/>
          </ac:spMkLst>
        </pc:spChg>
        <pc:spChg chg="add">
          <ac:chgData name="Johanna Veillard - OT Brocéliande" userId="d6e33819-514a-46f9-b4de-0e201e11a233" providerId="ADAL" clId="{7B45AC32-413F-4FF4-826E-9F89729DB99F}" dt="2024-06-12T16:39:53.054" v="4708"/>
          <ac:spMkLst>
            <pc:docMk/>
            <pc:sldMk cId="51720505" sldId="916"/>
            <ac:spMk id="27" creationId="{6520EAE1-A820-2EA3-2418-E12F8F9FF99B}"/>
          </ac:spMkLst>
        </pc:spChg>
        <pc:spChg chg="add mod">
          <ac:chgData name="Johanna Veillard - OT Brocéliande" userId="d6e33819-514a-46f9-b4de-0e201e11a233" providerId="ADAL" clId="{7B45AC32-413F-4FF4-826E-9F89729DB99F}" dt="2024-06-12T16:49:33.503" v="5018" actId="1076"/>
          <ac:spMkLst>
            <pc:docMk/>
            <pc:sldMk cId="51720505" sldId="916"/>
            <ac:spMk id="29" creationId="{75F5EC3D-1CA2-DCA6-5F2D-961764B829A5}"/>
          </ac:spMkLst>
        </pc:spChg>
        <pc:spChg chg="add mod">
          <ac:chgData name="Johanna Veillard - OT Brocéliande" userId="d6e33819-514a-46f9-b4de-0e201e11a233" providerId="ADAL" clId="{7B45AC32-413F-4FF4-826E-9F89729DB99F}" dt="2024-06-12T16:49:31.371" v="5017" actId="1076"/>
          <ac:spMkLst>
            <pc:docMk/>
            <pc:sldMk cId="51720505" sldId="916"/>
            <ac:spMk id="30" creationId="{329C4736-EA56-4C3E-A390-2C8460C3BDCD}"/>
          </ac:spMkLst>
        </pc:spChg>
        <pc:spChg chg="add mod">
          <ac:chgData name="Johanna Veillard - OT Brocéliande" userId="d6e33819-514a-46f9-b4de-0e201e11a233" providerId="ADAL" clId="{7B45AC32-413F-4FF4-826E-9F89729DB99F}" dt="2024-06-13T12:55:26.365" v="6343" actId="20577"/>
          <ac:spMkLst>
            <pc:docMk/>
            <pc:sldMk cId="51720505" sldId="916"/>
            <ac:spMk id="31" creationId="{A543A3C4-52E6-F7C5-05BA-77B9CB2A1D7A}"/>
          </ac:spMkLst>
        </pc:spChg>
        <pc:spChg chg="add mod">
          <ac:chgData name="Johanna Veillard - OT Brocéliande" userId="d6e33819-514a-46f9-b4de-0e201e11a233" providerId="ADAL" clId="{7B45AC32-413F-4FF4-826E-9F89729DB99F}" dt="2024-06-12T16:50:14.484" v="5031" actId="2711"/>
          <ac:spMkLst>
            <pc:docMk/>
            <pc:sldMk cId="51720505" sldId="916"/>
            <ac:spMk id="32" creationId="{6CAFC422-5618-C796-70EE-D0E89ECC9175}"/>
          </ac:spMkLst>
        </pc:spChg>
        <pc:spChg chg="add mod">
          <ac:chgData name="Johanna Veillard - OT Brocéliande" userId="d6e33819-514a-46f9-b4de-0e201e11a233" providerId="ADAL" clId="{7B45AC32-413F-4FF4-826E-9F89729DB99F}" dt="2024-06-12T16:50:27.231" v="5035" actId="1076"/>
          <ac:spMkLst>
            <pc:docMk/>
            <pc:sldMk cId="51720505" sldId="916"/>
            <ac:spMk id="33" creationId="{734B72FB-9363-66CE-C66A-14F31C0AA718}"/>
          </ac:spMkLst>
        </pc:spChg>
        <pc:spChg chg="add mod">
          <ac:chgData name="Johanna Veillard - OT Brocéliande" userId="d6e33819-514a-46f9-b4de-0e201e11a233" providerId="ADAL" clId="{7B45AC32-413F-4FF4-826E-9F89729DB99F}" dt="2024-06-12T16:50:03.653" v="5029" actId="1076"/>
          <ac:spMkLst>
            <pc:docMk/>
            <pc:sldMk cId="51720505" sldId="916"/>
            <ac:spMk id="34" creationId="{11C3BED2-5EFF-E038-8B81-7DFB26E9327A}"/>
          </ac:spMkLst>
        </pc:spChg>
        <pc:graphicFrameChg chg="del mod">
          <ac:chgData name="Johanna Veillard - OT Brocéliande" userId="d6e33819-514a-46f9-b4de-0e201e11a233" providerId="ADAL" clId="{7B45AC32-413F-4FF4-826E-9F89729DB99F}" dt="2024-06-12T15:06:28.964" v="4458" actId="478"/>
          <ac:graphicFrameMkLst>
            <pc:docMk/>
            <pc:sldMk cId="51720505" sldId="916"/>
            <ac:graphicFrameMk id="4" creationId="{E3D3C7DB-583F-7134-E4D8-5CE1131193BE}"/>
          </ac:graphicFrameMkLst>
        </pc:graphicFrameChg>
        <pc:graphicFrameChg chg="add mod">
          <ac:chgData name="Johanna Veillard - OT Brocéliande" userId="d6e33819-514a-46f9-b4de-0e201e11a233" providerId="ADAL" clId="{7B45AC32-413F-4FF4-826E-9F89729DB99F}" dt="2024-06-12T16:47:46.204" v="4892" actId="1076"/>
          <ac:graphicFrameMkLst>
            <pc:docMk/>
            <pc:sldMk cId="51720505" sldId="916"/>
            <ac:graphicFrameMk id="5" creationId="{00000000-0008-0000-0000-000002000000}"/>
          </ac:graphicFrameMkLst>
        </pc:graphicFrameChg>
        <pc:picChg chg="del mod">
          <ac:chgData name="Johanna Veillard - OT Brocéliande" userId="d6e33819-514a-46f9-b4de-0e201e11a233" providerId="ADAL" clId="{7B45AC32-413F-4FF4-826E-9F89729DB99F}" dt="2024-06-12T16:31:22.394" v="4641" actId="478"/>
          <ac:picMkLst>
            <pc:docMk/>
            <pc:sldMk cId="51720505" sldId="916"/>
            <ac:picMk id="9" creationId="{8D29101A-3DF1-4E80-4653-E0956812DA20}"/>
          </ac:picMkLst>
        </pc:picChg>
        <pc:picChg chg="add del mod modCrop">
          <ac:chgData name="Johanna Veillard - OT Brocéliande" userId="d6e33819-514a-46f9-b4de-0e201e11a233" providerId="ADAL" clId="{7B45AC32-413F-4FF4-826E-9F89729DB99F}" dt="2024-06-12T16:36:24.773" v="4683" actId="478"/>
          <ac:picMkLst>
            <pc:docMk/>
            <pc:sldMk cId="51720505" sldId="916"/>
            <ac:picMk id="19" creationId="{0193B68F-8F8A-55A5-8F71-2649B24A9E98}"/>
          </ac:picMkLst>
        </pc:picChg>
        <pc:picChg chg="add mod">
          <ac:chgData name="Johanna Veillard - OT Brocéliande" userId="d6e33819-514a-46f9-b4de-0e201e11a233" providerId="ADAL" clId="{7B45AC32-413F-4FF4-826E-9F89729DB99F}" dt="2024-06-12T16:49:04.760" v="4954" actId="1037"/>
          <ac:picMkLst>
            <pc:docMk/>
            <pc:sldMk cId="51720505" sldId="916"/>
            <ac:picMk id="7173" creationId="{CCAD7C1E-F424-4B23-556E-C5F434D18B91}"/>
          </ac:picMkLst>
        </pc:picChg>
        <pc:cxnChg chg="del">
          <ac:chgData name="Johanna Veillard - OT Brocéliande" userId="d6e33819-514a-46f9-b4de-0e201e11a233" providerId="ADAL" clId="{7B45AC32-413F-4FF4-826E-9F89729DB99F}" dt="2024-06-12T16:36:01.100" v="4674" actId="21"/>
          <ac:cxnSpMkLst>
            <pc:docMk/>
            <pc:sldMk cId="51720505" sldId="916"/>
            <ac:cxnSpMk id="11" creationId="{ED97ACD1-DB6B-D56F-D1DE-FF78F861A536}"/>
          </ac:cxnSpMkLst>
        </pc:cxnChg>
        <pc:cxnChg chg="del">
          <ac:chgData name="Johanna Veillard - OT Brocéliande" userId="d6e33819-514a-46f9-b4de-0e201e11a233" providerId="ADAL" clId="{7B45AC32-413F-4FF4-826E-9F89729DB99F}" dt="2024-06-12T16:36:01.100" v="4674" actId="21"/>
          <ac:cxnSpMkLst>
            <pc:docMk/>
            <pc:sldMk cId="51720505" sldId="916"/>
            <ac:cxnSpMk id="12" creationId="{048B8668-EC44-B3FE-3A84-A193F2CCDB6C}"/>
          </ac:cxnSpMkLst>
        </pc:cxnChg>
        <pc:cxnChg chg="add mod">
          <ac:chgData name="Johanna Veillard - OT Brocéliande" userId="d6e33819-514a-46f9-b4de-0e201e11a233" providerId="ADAL" clId="{7B45AC32-413F-4FF4-826E-9F89729DB99F}" dt="2024-06-12T16:49:43.676" v="5022" actId="1076"/>
          <ac:cxnSpMkLst>
            <pc:docMk/>
            <pc:sldMk cId="51720505" sldId="916"/>
            <ac:cxnSpMk id="21" creationId="{ED97ACD1-DB6B-D56F-D1DE-FF78F861A536}"/>
          </ac:cxnSpMkLst>
        </pc:cxnChg>
        <pc:cxnChg chg="add mod">
          <ac:chgData name="Johanna Veillard - OT Brocéliande" userId="d6e33819-514a-46f9-b4de-0e201e11a233" providerId="ADAL" clId="{7B45AC32-413F-4FF4-826E-9F89729DB99F}" dt="2024-06-12T16:51:07.437" v="5036" actId="14100"/>
          <ac:cxnSpMkLst>
            <pc:docMk/>
            <pc:sldMk cId="51720505" sldId="916"/>
            <ac:cxnSpMk id="22" creationId="{048B8668-EC44-B3FE-3A84-A193F2CCDB6C}"/>
          </ac:cxnSpMkLst>
        </pc:cxnChg>
      </pc:sldChg>
      <pc:sldChg chg="modSp mod">
        <pc:chgData name="Johanna Veillard - OT Brocéliande" userId="d6e33819-514a-46f9-b4de-0e201e11a233" providerId="ADAL" clId="{7B45AC32-413F-4FF4-826E-9F89729DB99F}" dt="2024-06-13T13:42:55.989" v="7170" actId="207"/>
        <pc:sldMkLst>
          <pc:docMk/>
          <pc:sldMk cId="3754511607" sldId="917"/>
        </pc:sldMkLst>
        <pc:spChg chg="mod">
          <ac:chgData name="Johanna Veillard - OT Brocéliande" userId="d6e33819-514a-46f9-b4de-0e201e11a233" providerId="ADAL" clId="{7B45AC32-413F-4FF4-826E-9F89729DB99F}" dt="2024-06-11T16:26:43.160" v="1839" actId="1076"/>
          <ac:spMkLst>
            <pc:docMk/>
            <pc:sldMk cId="3754511607" sldId="917"/>
            <ac:spMk id="12" creationId="{4F37ED10-0632-1C7B-51A5-1BBE8DA0BD3B}"/>
          </ac:spMkLst>
        </pc:spChg>
        <pc:spChg chg="mod">
          <ac:chgData name="Johanna Veillard - OT Brocéliande" userId="d6e33819-514a-46f9-b4de-0e201e11a233" providerId="ADAL" clId="{7B45AC32-413F-4FF4-826E-9F89729DB99F}" dt="2024-06-12T16:51:58.903" v="5040" actId="1076"/>
          <ac:spMkLst>
            <pc:docMk/>
            <pc:sldMk cId="3754511607" sldId="917"/>
            <ac:spMk id="21" creationId="{DFCA5760-FE4D-0FC1-24A9-81471E2B8846}"/>
          </ac:spMkLst>
        </pc:spChg>
        <pc:graphicFrameChg chg="mod">
          <ac:chgData name="Johanna Veillard - OT Brocéliande" userId="d6e33819-514a-46f9-b4de-0e201e11a233" providerId="ADAL" clId="{7B45AC32-413F-4FF4-826E-9F89729DB99F}" dt="2024-06-12T16:52:45.631" v="5064" actId="20577"/>
          <ac:graphicFrameMkLst>
            <pc:docMk/>
            <pc:sldMk cId="3754511607" sldId="917"/>
            <ac:graphicFrameMk id="4" creationId="{03A44610-2937-F642-A0AF-79C469F3E1E7}"/>
          </ac:graphicFrameMkLst>
        </pc:graphicFrameChg>
        <pc:graphicFrameChg chg="mod">
          <ac:chgData name="Johanna Veillard - OT Brocéliande" userId="d6e33819-514a-46f9-b4de-0e201e11a233" providerId="ADAL" clId="{7B45AC32-413F-4FF4-826E-9F89729DB99F}" dt="2024-06-13T13:42:55.989" v="7170" actId="207"/>
          <ac:graphicFrameMkLst>
            <pc:docMk/>
            <pc:sldMk cId="3754511607" sldId="917"/>
            <ac:graphicFrameMk id="5" creationId="{704E4551-F4D7-06BF-4F2D-61FFD9B74D84}"/>
          </ac:graphicFrameMkLst>
        </pc:graphicFrameChg>
      </pc:sldChg>
      <pc:sldChg chg="addSp delSp modSp mod">
        <pc:chgData name="Johanna Veillard - OT Brocéliande" userId="d6e33819-514a-46f9-b4de-0e201e11a233" providerId="ADAL" clId="{7B45AC32-413F-4FF4-826E-9F89729DB99F}" dt="2024-09-19T13:58:49.016" v="12059" actId="478"/>
        <pc:sldMkLst>
          <pc:docMk/>
          <pc:sldMk cId="1380826761" sldId="918"/>
        </pc:sldMkLst>
        <pc:spChg chg="mod">
          <ac:chgData name="Johanna Veillard - OT Brocéliande" userId="d6e33819-514a-46f9-b4de-0e201e11a233" providerId="ADAL" clId="{7B45AC32-413F-4FF4-826E-9F89729DB99F}" dt="2024-09-19T13:58:45.722" v="12058" actId="20577"/>
          <ac:spMkLst>
            <pc:docMk/>
            <pc:sldMk cId="1380826761" sldId="918"/>
            <ac:spMk id="17" creationId="{CBC45F85-F5F2-C012-06A3-CFE92F5B262A}"/>
          </ac:spMkLst>
        </pc:spChg>
        <pc:spChg chg="mod">
          <ac:chgData name="Johanna Veillard - OT Brocéliande" userId="d6e33819-514a-46f9-b4de-0e201e11a233" providerId="ADAL" clId="{7B45AC32-413F-4FF4-826E-9F89729DB99F}" dt="2024-09-19T13:40:15.207" v="12003" actId="20577"/>
          <ac:spMkLst>
            <pc:docMk/>
            <pc:sldMk cId="1380826761" sldId="918"/>
            <ac:spMk id="20" creationId="{53CAEC98-509A-6D52-FA56-E7E658E488AB}"/>
          </ac:spMkLst>
        </pc:spChg>
        <pc:graphicFrameChg chg="add del mod">
          <ac:chgData name="Johanna Veillard - OT Brocéliande" userId="d6e33819-514a-46f9-b4de-0e201e11a233" providerId="ADAL" clId="{7B45AC32-413F-4FF4-826E-9F89729DB99F}" dt="2024-09-19T13:56:35.822" v="12054" actId="255"/>
          <ac:graphicFrameMkLst>
            <pc:docMk/>
            <pc:sldMk cId="1380826761" sldId="918"/>
            <ac:graphicFrameMk id="8" creationId="{29147D7C-9131-788C-6150-0AAA234D2F9C}"/>
          </ac:graphicFrameMkLst>
        </pc:graphicFrameChg>
        <pc:graphicFrameChg chg="del mod">
          <ac:chgData name="Johanna Veillard - OT Brocéliande" userId="d6e33819-514a-46f9-b4de-0e201e11a233" providerId="ADAL" clId="{7B45AC32-413F-4FF4-826E-9F89729DB99F}" dt="2024-09-19T13:58:49.016" v="12059" actId="478"/>
          <ac:graphicFrameMkLst>
            <pc:docMk/>
            <pc:sldMk cId="1380826761" sldId="918"/>
            <ac:graphicFrameMk id="16" creationId="{FD199BEC-5B6D-3BFB-9CA6-2BAB4435A5FB}"/>
          </ac:graphicFrameMkLst>
        </pc:graphicFrameChg>
      </pc:sldChg>
      <pc:sldChg chg="addSp delSp modSp mod setBg">
        <pc:chgData name="Johanna Veillard - OT Brocéliande" userId="d6e33819-514a-46f9-b4de-0e201e11a233" providerId="ADAL" clId="{7B45AC32-413F-4FF4-826E-9F89729DB99F}" dt="2024-09-19T14:33:55.732" v="12184" actId="20577"/>
        <pc:sldMkLst>
          <pc:docMk/>
          <pc:sldMk cId="2427741590" sldId="921"/>
        </pc:sldMkLst>
        <pc:spChg chg="add mod">
          <ac:chgData name="Johanna Veillard - OT Brocéliande" userId="d6e33819-514a-46f9-b4de-0e201e11a233" providerId="ADAL" clId="{7B45AC32-413F-4FF4-826E-9F89729DB99F}" dt="2024-09-19T14:33:55.732" v="12184" actId="20577"/>
          <ac:spMkLst>
            <pc:docMk/>
            <pc:sldMk cId="2427741590" sldId="921"/>
            <ac:spMk id="7" creationId="{1F005213-D391-3822-002A-3CE11B2392D6}"/>
          </ac:spMkLst>
        </pc:spChg>
        <pc:spChg chg="del mod">
          <ac:chgData name="Johanna Veillard - OT Brocéliande" userId="d6e33819-514a-46f9-b4de-0e201e11a233" providerId="ADAL" clId="{7B45AC32-413F-4FF4-826E-9F89729DB99F}" dt="2024-06-04T15:17:48.868" v="1029" actId="478"/>
          <ac:spMkLst>
            <pc:docMk/>
            <pc:sldMk cId="2427741590" sldId="921"/>
            <ac:spMk id="13" creationId="{3FB37B42-70A4-FE11-7381-E3135DEE7B08}"/>
          </ac:spMkLst>
        </pc:spChg>
        <pc:spChg chg="del mod">
          <ac:chgData name="Johanna Veillard - OT Brocéliande" userId="d6e33819-514a-46f9-b4de-0e201e11a233" providerId="ADAL" clId="{7B45AC32-413F-4FF4-826E-9F89729DB99F}" dt="2024-06-04T15:17:49.698" v="1030" actId="478"/>
          <ac:spMkLst>
            <pc:docMk/>
            <pc:sldMk cId="2427741590" sldId="921"/>
            <ac:spMk id="14" creationId="{E5292809-B64D-1A83-2E1A-9C05E0E19162}"/>
          </ac:spMkLst>
        </pc:spChg>
        <pc:spChg chg="mod">
          <ac:chgData name="Johanna Veillard - OT Brocéliande" userId="d6e33819-514a-46f9-b4de-0e201e11a233" providerId="ADAL" clId="{7B45AC32-413F-4FF4-826E-9F89729DB99F}" dt="2024-06-04T15:17:59.052" v="1087" actId="1035"/>
          <ac:spMkLst>
            <pc:docMk/>
            <pc:sldMk cId="2427741590" sldId="921"/>
            <ac:spMk id="20" creationId="{218ACB23-6E69-710E-6F22-18A364AAEE03}"/>
          </ac:spMkLst>
        </pc:spChg>
        <pc:spChg chg="mod">
          <ac:chgData name="Johanna Veillard - OT Brocéliande" userId="d6e33819-514a-46f9-b4de-0e201e11a233" providerId="ADAL" clId="{7B45AC32-413F-4FF4-826E-9F89729DB99F}" dt="2024-06-04T15:17:59.052" v="1087" actId="1035"/>
          <ac:spMkLst>
            <pc:docMk/>
            <pc:sldMk cId="2427741590" sldId="921"/>
            <ac:spMk id="21" creationId="{E5C89EFB-FCF3-6FD3-4921-DB55F55B72D2}"/>
          </ac:spMkLst>
        </pc:spChg>
        <pc:spChg chg="mod">
          <ac:chgData name="Johanna Veillard - OT Brocéliande" userId="d6e33819-514a-46f9-b4de-0e201e11a233" providerId="ADAL" clId="{7B45AC32-413F-4FF4-826E-9F89729DB99F}" dt="2024-06-04T15:17:59.052" v="1087" actId="1035"/>
          <ac:spMkLst>
            <pc:docMk/>
            <pc:sldMk cId="2427741590" sldId="921"/>
            <ac:spMk id="22" creationId="{17C91086-0E14-CCDC-CEEC-94FE7F9EAF95}"/>
          </ac:spMkLst>
        </pc:spChg>
        <pc:spChg chg="mod">
          <ac:chgData name="Johanna Veillard - OT Brocéliande" userId="d6e33819-514a-46f9-b4de-0e201e11a233" providerId="ADAL" clId="{7B45AC32-413F-4FF4-826E-9F89729DB99F}" dt="2024-06-13T13:00:53.637" v="6544" actId="1076"/>
          <ac:spMkLst>
            <pc:docMk/>
            <pc:sldMk cId="2427741590" sldId="921"/>
            <ac:spMk id="24" creationId="{ED778E40-B1B4-77A7-ABA6-483BE4194E59}"/>
          </ac:spMkLst>
        </pc:spChg>
        <pc:spChg chg="mod">
          <ac:chgData name="Johanna Veillard - OT Brocéliande" userId="d6e33819-514a-46f9-b4de-0e201e11a233" providerId="ADAL" clId="{7B45AC32-413F-4FF4-826E-9F89729DB99F}" dt="2024-06-13T13:01:17.207" v="6553" actId="403"/>
          <ac:spMkLst>
            <pc:docMk/>
            <pc:sldMk cId="2427741590" sldId="921"/>
            <ac:spMk id="25" creationId="{F5D0B86F-1B6E-AA16-1900-395CC7906B2A}"/>
          </ac:spMkLst>
        </pc:spChg>
        <pc:spChg chg="mod">
          <ac:chgData name="Johanna Veillard - OT Brocéliande" userId="d6e33819-514a-46f9-b4de-0e201e11a233" providerId="ADAL" clId="{7B45AC32-413F-4FF4-826E-9F89729DB99F}" dt="2024-06-13T13:02:32.742" v="6607" actId="20577"/>
          <ac:spMkLst>
            <pc:docMk/>
            <pc:sldMk cId="2427741590" sldId="921"/>
            <ac:spMk id="26" creationId="{F46CB4D9-7459-0FD6-EE5A-3D3021CA7CEC}"/>
          </ac:spMkLst>
        </pc:spChg>
        <pc:graphicFrameChg chg="add mod">
          <ac:chgData name="Johanna Veillard - OT Brocéliande" userId="d6e33819-514a-46f9-b4de-0e201e11a233" providerId="ADAL" clId="{7B45AC32-413F-4FF4-826E-9F89729DB99F}" dt="2024-09-19T14:32:55.266" v="12181" actId="1076"/>
          <ac:graphicFrameMkLst>
            <pc:docMk/>
            <pc:sldMk cId="2427741590" sldId="921"/>
            <ac:graphicFrameMk id="2" creationId="{1F21D1F2-230F-2D74-F425-49923A78C34B}"/>
          </ac:graphicFrameMkLst>
        </pc:graphicFrameChg>
        <pc:graphicFrameChg chg="mod">
          <ac:chgData name="Johanna Veillard - OT Brocéliande" userId="d6e33819-514a-46f9-b4de-0e201e11a233" providerId="ADAL" clId="{7B45AC32-413F-4FF4-826E-9F89729DB99F}" dt="2024-09-19T14:30:07.946" v="12150" actId="1076"/>
          <ac:graphicFrameMkLst>
            <pc:docMk/>
            <pc:sldMk cId="2427741590" sldId="921"/>
            <ac:graphicFrameMk id="8" creationId="{91622578-C31F-2FC9-7320-569F099655BB}"/>
          </ac:graphicFrameMkLst>
        </pc:graphicFrameChg>
        <pc:graphicFrameChg chg="del mod">
          <ac:chgData name="Johanna Veillard - OT Brocéliande" userId="d6e33819-514a-46f9-b4de-0e201e11a233" providerId="ADAL" clId="{7B45AC32-413F-4FF4-826E-9F89729DB99F}" dt="2024-06-04T15:17:44.034" v="1026" actId="478"/>
          <ac:graphicFrameMkLst>
            <pc:docMk/>
            <pc:sldMk cId="2427741590" sldId="921"/>
            <ac:graphicFrameMk id="12" creationId="{BAEF6257-B7CA-E991-EF34-9A147E816C8E}"/>
          </ac:graphicFrameMkLst>
        </pc:graphicFrameChg>
        <pc:picChg chg="add mod modCrop">
          <ac:chgData name="Johanna Veillard - OT Brocéliande" userId="d6e33819-514a-46f9-b4de-0e201e11a233" providerId="ADAL" clId="{7B45AC32-413F-4FF4-826E-9F89729DB99F}" dt="2024-06-13T13:01:32.943" v="6562" actId="1076"/>
          <ac:picMkLst>
            <pc:docMk/>
            <pc:sldMk cId="2427741590" sldId="921"/>
            <ac:picMk id="3" creationId="{E3353A69-080E-6576-17AA-88EEECD5D4BC}"/>
          </ac:picMkLst>
        </pc:picChg>
        <pc:picChg chg="del mod">
          <ac:chgData name="Johanna Veillard - OT Brocéliande" userId="d6e33819-514a-46f9-b4de-0e201e11a233" providerId="ADAL" clId="{7B45AC32-413F-4FF4-826E-9F89729DB99F}" dt="2024-09-19T14:01:07.862" v="12074" actId="478"/>
          <ac:picMkLst>
            <pc:docMk/>
            <pc:sldMk cId="2427741590" sldId="921"/>
            <ac:picMk id="11" creationId="{1F8B6188-1F45-E365-7442-8AF2EC7CB982}"/>
          </ac:picMkLst>
        </pc:picChg>
        <pc:picChg chg="mod">
          <ac:chgData name="Johanna Veillard - OT Brocéliande" userId="d6e33819-514a-46f9-b4de-0e201e11a233" providerId="ADAL" clId="{7B45AC32-413F-4FF4-826E-9F89729DB99F}" dt="2024-06-13T13:01:31.896" v="6561" actId="14100"/>
          <ac:picMkLst>
            <pc:docMk/>
            <pc:sldMk cId="2427741590" sldId="921"/>
            <ac:picMk id="1025" creationId="{88914403-1B00-7AB3-7180-1BFEBFF6357F}"/>
          </ac:picMkLst>
        </pc:picChg>
        <pc:picChg chg="del mod">
          <ac:chgData name="Johanna Veillard - OT Brocéliande" userId="d6e33819-514a-46f9-b4de-0e201e11a233" providerId="ADAL" clId="{7B45AC32-413F-4FF4-826E-9F89729DB99F}" dt="2024-06-04T15:21:50.863" v="1274" actId="478"/>
          <ac:picMkLst>
            <pc:docMk/>
            <pc:sldMk cId="2427741590" sldId="921"/>
            <ac:picMk id="1026" creationId="{8EE436C4-CF79-5257-B3AA-37D3C35E7A9A}"/>
          </ac:picMkLst>
        </pc:picChg>
      </pc:sldChg>
      <pc:sldChg chg="addSp delSp modSp mod">
        <pc:chgData name="Johanna Veillard - OT Brocéliande" userId="d6e33819-514a-46f9-b4de-0e201e11a233" providerId="ADAL" clId="{7B45AC32-413F-4FF4-826E-9F89729DB99F}" dt="2024-05-15T09:47:20.996" v="377" actId="403"/>
        <pc:sldMkLst>
          <pc:docMk/>
          <pc:sldMk cId="1888666316" sldId="922"/>
        </pc:sldMkLst>
        <pc:spChg chg="mod">
          <ac:chgData name="Johanna Veillard - OT Brocéliande" userId="d6e33819-514a-46f9-b4de-0e201e11a233" providerId="ADAL" clId="{7B45AC32-413F-4FF4-826E-9F89729DB99F}" dt="2024-05-15T09:37:43.345" v="67" actId="1076"/>
          <ac:spMkLst>
            <pc:docMk/>
            <pc:sldMk cId="1888666316" sldId="922"/>
            <ac:spMk id="4" creationId="{E76291F5-ABEF-C134-7224-9778DDEF2810}"/>
          </ac:spMkLst>
        </pc:spChg>
        <pc:spChg chg="add mod">
          <ac:chgData name="Johanna Veillard - OT Brocéliande" userId="d6e33819-514a-46f9-b4de-0e201e11a233" providerId="ADAL" clId="{7B45AC32-413F-4FF4-826E-9F89729DB99F}" dt="2024-05-15T09:42:44.027" v="270" actId="1076"/>
          <ac:spMkLst>
            <pc:docMk/>
            <pc:sldMk cId="1888666316" sldId="922"/>
            <ac:spMk id="6" creationId="{1D9C5D5D-A9CA-67C4-50E6-A1DC5C8F1363}"/>
          </ac:spMkLst>
        </pc:spChg>
        <pc:spChg chg="mod">
          <ac:chgData name="Johanna Veillard - OT Brocéliande" userId="d6e33819-514a-46f9-b4de-0e201e11a233" providerId="ADAL" clId="{7B45AC32-413F-4FF4-826E-9F89729DB99F}" dt="2024-05-15T09:37:51.694" v="71" actId="1035"/>
          <ac:spMkLst>
            <pc:docMk/>
            <pc:sldMk cId="1888666316" sldId="922"/>
            <ac:spMk id="8" creationId="{A06DFC0D-76B4-1246-3302-4F3CEFC34A8A}"/>
          </ac:spMkLst>
        </pc:spChg>
        <pc:spChg chg="mod">
          <ac:chgData name="Johanna Veillard - OT Brocéliande" userId="d6e33819-514a-46f9-b4de-0e201e11a233" providerId="ADAL" clId="{7B45AC32-413F-4FF4-826E-9F89729DB99F}" dt="2024-05-15T09:42:04.004" v="255" actId="1076"/>
          <ac:spMkLst>
            <pc:docMk/>
            <pc:sldMk cId="1888666316" sldId="922"/>
            <ac:spMk id="10" creationId="{6ECB4B07-4EF4-012A-79F5-9B75FA14C00F}"/>
          </ac:spMkLst>
        </pc:spChg>
        <pc:spChg chg="mod">
          <ac:chgData name="Johanna Veillard - OT Brocéliande" userId="d6e33819-514a-46f9-b4de-0e201e11a233" providerId="ADAL" clId="{7B45AC32-413F-4FF4-826E-9F89729DB99F}" dt="2024-05-15T09:37:51.694" v="71" actId="1035"/>
          <ac:spMkLst>
            <pc:docMk/>
            <pc:sldMk cId="1888666316" sldId="922"/>
            <ac:spMk id="11" creationId="{4BEA015F-4315-4649-EE38-FBD52E6965B5}"/>
          </ac:spMkLst>
        </pc:spChg>
        <pc:spChg chg="mod">
          <ac:chgData name="Johanna Veillard - OT Brocéliande" userId="d6e33819-514a-46f9-b4de-0e201e11a233" providerId="ADAL" clId="{7B45AC32-413F-4FF4-826E-9F89729DB99F}" dt="2024-05-15T09:42:39.540" v="269" actId="403"/>
          <ac:spMkLst>
            <pc:docMk/>
            <pc:sldMk cId="1888666316" sldId="922"/>
            <ac:spMk id="12" creationId="{B2CCD83B-85A9-D0F4-365C-C87636C3183A}"/>
          </ac:spMkLst>
        </pc:spChg>
        <pc:spChg chg="mod">
          <ac:chgData name="Johanna Veillard - OT Brocéliande" userId="d6e33819-514a-46f9-b4de-0e201e11a233" providerId="ADAL" clId="{7B45AC32-413F-4FF4-826E-9F89729DB99F}" dt="2024-05-15T09:37:58.587" v="75" actId="1076"/>
          <ac:spMkLst>
            <pc:docMk/>
            <pc:sldMk cId="1888666316" sldId="922"/>
            <ac:spMk id="13" creationId="{7BD1A753-C075-9F48-CD77-AF5D0008A8FF}"/>
          </ac:spMkLst>
        </pc:spChg>
        <pc:spChg chg="mod">
          <ac:chgData name="Johanna Veillard - OT Brocéliande" userId="d6e33819-514a-46f9-b4de-0e201e11a233" providerId="ADAL" clId="{7B45AC32-413F-4FF4-826E-9F89729DB99F}" dt="2024-05-15T09:37:51.694" v="71" actId="1035"/>
          <ac:spMkLst>
            <pc:docMk/>
            <pc:sldMk cId="1888666316" sldId="922"/>
            <ac:spMk id="15" creationId="{88AFD72A-4219-7776-77EE-1AF4A7C03E86}"/>
          </ac:spMkLst>
        </pc:spChg>
        <pc:spChg chg="mod">
          <ac:chgData name="Johanna Veillard - OT Brocéliande" userId="d6e33819-514a-46f9-b4de-0e201e11a233" providerId="ADAL" clId="{7B45AC32-413F-4FF4-826E-9F89729DB99F}" dt="2024-05-15T09:37:55.984" v="73" actId="1076"/>
          <ac:spMkLst>
            <pc:docMk/>
            <pc:sldMk cId="1888666316" sldId="922"/>
            <ac:spMk id="16" creationId="{88E08B46-27AF-DE8F-B4CF-379939E5A4D0}"/>
          </ac:spMkLst>
        </pc:spChg>
        <pc:spChg chg="add mod">
          <ac:chgData name="Johanna Veillard - OT Brocéliande" userId="d6e33819-514a-46f9-b4de-0e201e11a233" providerId="ADAL" clId="{7B45AC32-413F-4FF4-826E-9F89729DB99F}" dt="2024-05-15T09:42:55.431" v="278" actId="1035"/>
          <ac:spMkLst>
            <pc:docMk/>
            <pc:sldMk cId="1888666316" sldId="922"/>
            <ac:spMk id="19" creationId="{9473E984-3751-4B5A-FA36-4C2DC4069C01}"/>
          </ac:spMkLst>
        </pc:spChg>
        <pc:spChg chg="add mod">
          <ac:chgData name="Johanna Veillard - OT Brocéliande" userId="d6e33819-514a-46f9-b4de-0e201e11a233" providerId="ADAL" clId="{7B45AC32-413F-4FF4-826E-9F89729DB99F}" dt="2024-05-15T09:42:55.431" v="278" actId="1035"/>
          <ac:spMkLst>
            <pc:docMk/>
            <pc:sldMk cId="1888666316" sldId="922"/>
            <ac:spMk id="20" creationId="{54253565-661F-EA43-D90F-C999EE5E1532}"/>
          </ac:spMkLst>
        </pc:spChg>
        <pc:spChg chg="add mod">
          <ac:chgData name="Johanna Veillard - OT Brocéliande" userId="d6e33819-514a-46f9-b4de-0e201e11a233" providerId="ADAL" clId="{7B45AC32-413F-4FF4-826E-9F89729DB99F}" dt="2024-05-15T09:42:58.862" v="279" actId="1076"/>
          <ac:spMkLst>
            <pc:docMk/>
            <pc:sldMk cId="1888666316" sldId="922"/>
            <ac:spMk id="21" creationId="{4533B686-D978-2D11-ACF1-604AD88A16F6}"/>
          </ac:spMkLst>
        </pc:spChg>
        <pc:spChg chg="add mod">
          <ac:chgData name="Johanna Veillard - OT Brocéliande" userId="d6e33819-514a-46f9-b4de-0e201e11a233" providerId="ADAL" clId="{7B45AC32-413F-4FF4-826E-9F89729DB99F}" dt="2024-05-15T09:42:46.349" v="271" actId="1076"/>
          <ac:spMkLst>
            <pc:docMk/>
            <pc:sldMk cId="1888666316" sldId="922"/>
            <ac:spMk id="22" creationId="{B1D28A0A-CE7E-0DF0-1C66-3B781C83C98B}"/>
          </ac:spMkLst>
        </pc:spChg>
        <pc:spChg chg="add mod">
          <ac:chgData name="Johanna Veillard - OT Brocéliande" userId="d6e33819-514a-46f9-b4de-0e201e11a233" providerId="ADAL" clId="{7B45AC32-413F-4FF4-826E-9F89729DB99F}" dt="2024-05-15T09:43:53.060" v="287" actId="208"/>
          <ac:spMkLst>
            <pc:docMk/>
            <pc:sldMk cId="1888666316" sldId="922"/>
            <ac:spMk id="23" creationId="{9FA8BA97-375D-0913-E1AF-A3585173535A}"/>
          </ac:spMkLst>
        </pc:spChg>
        <pc:spChg chg="add mod">
          <ac:chgData name="Johanna Veillard - OT Brocéliande" userId="d6e33819-514a-46f9-b4de-0e201e11a233" providerId="ADAL" clId="{7B45AC32-413F-4FF4-826E-9F89729DB99F}" dt="2024-05-15T09:47:20.996" v="377" actId="403"/>
          <ac:spMkLst>
            <pc:docMk/>
            <pc:sldMk cId="1888666316" sldId="922"/>
            <ac:spMk id="27" creationId="{E2D22B65-4A94-57D0-2E90-E8240A212634}"/>
          </ac:spMkLst>
        </pc:spChg>
        <pc:spChg chg="add mod">
          <ac:chgData name="Johanna Veillard - OT Brocéliande" userId="d6e33819-514a-46f9-b4de-0e201e11a233" providerId="ADAL" clId="{7B45AC32-413F-4FF4-826E-9F89729DB99F}" dt="2024-05-15T09:47:15.592" v="375" actId="1076"/>
          <ac:spMkLst>
            <pc:docMk/>
            <pc:sldMk cId="1888666316" sldId="922"/>
            <ac:spMk id="28" creationId="{618B64DA-09E4-5B47-3B24-FC1D24EB2609}"/>
          </ac:spMkLst>
        </pc:spChg>
        <pc:spChg chg="add mod">
          <ac:chgData name="Johanna Veillard - OT Brocéliande" userId="d6e33819-514a-46f9-b4de-0e201e11a233" providerId="ADAL" clId="{7B45AC32-413F-4FF4-826E-9F89729DB99F}" dt="2024-05-15T09:46:52.377" v="347" actId="1076"/>
          <ac:spMkLst>
            <pc:docMk/>
            <pc:sldMk cId="1888666316" sldId="922"/>
            <ac:spMk id="35" creationId="{FAF4F67E-E223-1C01-666E-292BBCA4622C}"/>
          </ac:spMkLst>
        </pc:spChg>
        <pc:spChg chg="add mod">
          <ac:chgData name="Johanna Veillard - OT Brocéliande" userId="d6e33819-514a-46f9-b4de-0e201e11a233" providerId="ADAL" clId="{7B45AC32-413F-4FF4-826E-9F89729DB99F}" dt="2024-05-15T09:47:13.058" v="374" actId="1076"/>
          <ac:spMkLst>
            <pc:docMk/>
            <pc:sldMk cId="1888666316" sldId="922"/>
            <ac:spMk id="36" creationId="{752EF171-C6B1-99E4-8FFB-E76E4E4ADADA}"/>
          </ac:spMkLst>
        </pc:spChg>
        <pc:picChg chg="mod">
          <ac:chgData name="Johanna Veillard - OT Brocéliande" userId="d6e33819-514a-46f9-b4de-0e201e11a233" providerId="ADAL" clId="{7B45AC32-413F-4FF4-826E-9F89729DB99F}" dt="2024-05-15T09:38:00.202" v="76" actId="1076"/>
          <ac:picMkLst>
            <pc:docMk/>
            <pc:sldMk cId="1888666316" sldId="922"/>
            <ac:picMk id="2" creationId="{B49C200F-5DBD-D655-7C10-5A3ABC19A08B}"/>
          </ac:picMkLst>
        </pc:picChg>
        <pc:picChg chg="mod">
          <ac:chgData name="Johanna Veillard - OT Brocéliande" userId="d6e33819-514a-46f9-b4de-0e201e11a233" providerId="ADAL" clId="{7B45AC32-413F-4FF4-826E-9F89729DB99F}" dt="2024-05-15T09:37:54.317" v="72" actId="1076"/>
          <ac:picMkLst>
            <pc:docMk/>
            <pc:sldMk cId="1888666316" sldId="922"/>
            <ac:picMk id="9" creationId="{AA0E5947-AF97-E43F-5833-09C1513A650E}"/>
          </ac:picMkLst>
        </pc:picChg>
        <pc:picChg chg="mod">
          <ac:chgData name="Johanna Veillard - OT Brocéliande" userId="d6e33819-514a-46f9-b4de-0e201e11a233" providerId="ADAL" clId="{7B45AC32-413F-4FF4-826E-9F89729DB99F}" dt="2024-05-15T09:42:20.496" v="265" actId="1076"/>
          <ac:picMkLst>
            <pc:docMk/>
            <pc:sldMk cId="1888666316" sldId="922"/>
            <ac:picMk id="17" creationId="{F8145FFD-2B1B-38B2-C4BA-45355B5D7595}"/>
          </ac:picMkLst>
        </pc:picChg>
        <pc:picChg chg="mod">
          <ac:chgData name="Johanna Veillard - OT Brocéliande" userId="d6e33819-514a-46f9-b4de-0e201e11a233" providerId="ADAL" clId="{7B45AC32-413F-4FF4-826E-9F89729DB99F}" dt="2024-05-15T09:42:15.858" v="262" actId="1076"/>
          <ac:picMkLst>
            <pc:docMk/>
            <pc:sldMk cId="1888666316" sldId="922"/>
            <ac:picMk id="18" creationId="{6508B96D-2E8B-E631-DF30-3F54DC0A05E4}"/>
          </ac:picMkLst>
        </pc:picChg>
        <pc:cxnChg chg="mod">
          <ac:chgData name="Johanna Veillard - OT Brocéliande" userId="d6e33819-514a-46f9-b4de-0e201e11a233" providerId="ADAL" clId="{7B45AC32-413F-4FF4-826E-9F89729DB99F}" dt="2024-05-15T09:42:00.906" v="254" actId="14100"/>
          <ac:cxnSpMkLst>
            <pc:docMk/>
            <pc:sldMk cId="1888666316" sldId="922"/>
            <ac:cxnSpMk id="5" creationId="{0FD3B6EA-E0B5-5DA5-D11E-4A32AC813D03}"/>
          </ac:cxnSpMkLst>
        </pc:cxnChg>
        <pc:cxnChg chg="mod">
          <ac:chgData name="Johanna Veillard - OT Brocéliande" userId="d6e33819-514a-46f9-b4de-0e201e11a233" providerId="ADAL" clId="{7B45AC32-413F-4FF4-826E-9F89729DB99F}" dt="2024-05-15T09:41:57.500" v="253" actId="14100"/>
          <ac:cxnSpMkLst>
            <pc:docMk/>
            <pc:sldMk cId="1888666316" sldId="922"/>
            <ac:cxnSpMk id="7" creationId="{D749FE55-744A-AB00-ECF7-861ACBCF17AF}"/>
          </ac:cxnSpMkLst>
        </pc:cxnChg>
        <pc:cxnChg chg="add mod">
          <ac:chgData name="Johanna Veillard - OT Brocéliande" userId="d6e33819-514a-46f9-b4de-0e201e11a233" providerId="ADAL" clId="{7B45AC32-413F-4FF4-826E-9F89729DB99F}" dt="2024-05-15T09:47:18.216" v="376" actId="1076"/>
          <ac:cxnSpMkLst>
            <pc:docMk/>
            <pc:sldMk cId="1888666316" sldId="922"/>
            <ac:cxnSpMk id="30" creationId="{AF63B01C-FBAF-96E4-5166-806B8F98A437}"/>
          </ac:cxnSpMkLst>
        </pc:cxnChg>
        <pc:cxnChg chg="add del">
          <ac:chgData name="Johanna Veillard - OT Brocéliande" userId="d6e33819-514a-46f9-b4de-0e201e11a233" providerId="ADAL" clId="{7B45AC32-413F-4FF4-826E-9F89729DB99F}" dt="2024-05-15T09:46:37.484" v="343" actId="478"/>
          <ac:cxnSpMkLst>
            <pc:docMk/>
            <pc:sldMk cId="1888666316" sldId="922"/>
            <ac:cxnSpMk id="34" creationId="{E41FD5B4-6E0B-1DBC-D5A5-8663F59B46AD}"/>
          </ac:cxnSpMkLst>
        </pc:cxnChg>
      </pc:sldChg>
      <pc:sldChg chg="addSp delSp modSp mod">
        <pc:chgData name="Johanna Veillard - OT Brocéliande" userId="d6e33819-514a-46f9-b4de-0e201e11a233" providerId="ADAL" clId="{7B45AC32-413F-4FF4-826E-9F89729DB99F}" dt="2024-09-19T14:55:27.955" v="12383" actId="1076"/>
        <pc:sldMkLst>
          <pc:docMk/>
          <pc:sldMk cId="1825379711" sldId="923"/>
        </pc:sldMkLst>
        <pc:spChg chg="mod">
          <ac:chgData name="Johanna Veillard - OT Brocéliande" userId="d6e33819-514a-46f9-b4de-0e201e11a233" providerId="ADAL" clId="{7B45AC32-413F-4FF4-826E-9F89729DB99F}" dt="2024-06-14T09:19:30.894" v="9137" actId="1076"/>
          <ac:spMkLst>
            <pc:docMk/>
            <pc:sldMk cId="1825379711" sldId="923"/>
            <ac:spMk id="6" creationId="{861222CC-657E-25C9-6A24-FC733F931F44}"/>
          </ac:spMkLst>
        </pc:spChg>
        <pc:spChg chg="add del mod">
          <ac:chgData name="Johanna Veillard - OT Brocéliande" userId="d6e33819-514a-46f9-b4de-0e201e11a233" providerId="ADAL" clId="{7B45AC32-413F-4FF4-826E-9F89729DB99F}" dt="2024-06-13T14:43:44.931" v="7893" actId="478"/>
          <ac:spMkLst>
            <pc:docMk/>
            <pc:sldMk cId="1825379711" sldId="923"/>
            <ac:spMk id="7" creationId="{0B1F0690-5D9F-5654-A99E-C9FC85B5A046}"/>
          </ac:spMkLst>
        </pc:spChg>
        <pc:spChg chg="add mod">
          <ac:chgData name="Johanna Veillard - OT Brocéliande" userId="d6e33819-514a-46f9-b4de-0e201e11a233" providerId="ADAL" clId="{7B45AC32-413F-4FF4-826E-9F89729DB99F}" dt="2024-06-14T09:38:27.718" v="9257" actId="1076"/>
          <ac:spMkLst>
            <pc:docMk/>
            <pc:sldMk cId="1825379711" sldId="923"/>
            <ac:spMk id="9" creationId="{CB183E8B-0F99-78CF-AE78-435C2174C49B}"/>
          </ac:spMkLst>
        </pc:spChg>
        <pc:spChg chg="add mod">
          <ac:chgData name="Johanna Veillard - OT Brocéliande" userId="d6e33819-514a-46f9-b4de-0e201e11a233" providerId="ADAL" clId="{7B45AC32-413F-4FF4-826E-9F89729DB99F}" dt="2024-06-14T09:39:19.210" v="9309" actId="1076"/>
          <ac:spMkLst>
            <pc:docMk/>
            <pc:sldMk cId="1825379711" sldId="923"/>
            <ac:spMk id="10" creationId="{10A6069E-3479-CA08-E4E0-E0C9DE64FDAC}"/>
          </ac:spMkLst>
        </pc:spChg>
        <pc:spChg chg="add mod">
          <ac:chgData name="Johanna Veillard - OT Brocéliande" userId="d6e33819-514a-46f9-b4de-0e201e11a233" providerId="ADAL" clId="{7B45AC32-413F-4FF4-826E-9F89729DB99F}" dt="2024-09-19T14:55:27.955" v="12383" actId="1076"/>
          <ac:spMkLst>
            <pc:docMk/>
            <pc:sldMk cId="1825379711" sldId="923"/>
            <ac:spMk id="13" creationId="{6F26DEC1-372E-F595-EE5C-359DDE7CAB2D}"/>
          </ac:spMkLst>
        </pc:spChg>
        <pc:spChg chg="add mod">
          <ac:chgData name="Johanna Veillard - OT Brocéliande" userId="d6e33819-514a-46f9-b4de-0e201e11a233" providerId="ADAL" clId="{7B45AC32-413F-4FF4-826E-9F89729DB99F}" dt="2024-09-19T14:49:36.404" v="12297" actId="1076"/>
          <ac:spMkLst>
            <pc:docMk/>
            <pc:sldMk cId="1825379711" sldId="923"/>
            <ac:spMk id="14" creationId="{375B0871-747A-0EE1-0FC9-6F29A05F0234}"/>
          </ac:spMkLst>
        </pc:spChg>
        <pc:spChg chg="add mod">
          <ac:chgData name="Johanna Veillard - OT Brocéliande" userId="d6e33819-514a-46f9-b4de-0e201e11a233" providerId="ADAL" clId="{7B45AC32-413F-4FF4-826E-9F89729DB99F}" dt="2024-09-19T14:54:30.195" v="12371" actId="20577"/>
          <ac:spMkLst>
            <pc:docMk/>
            <pc:sldMk cId="1825379711" sldId="923"/>
            <ac:spMk id="16" creationId="{48A1B444-041C-A5B7-3617-654C905E204A}"/>
          </ac:spMkLst>
        </pc:spChg>
        <pc:spChg chg="add mod">
          <ac:chgData name="Johanna Veillard - OT Brocéliande" userId="d6e33819-514a-46f9-b4de-0e201e11a233" providerId="ADAL" clId="{7B45AC32-413F-4FF4-826E-9F89729DB99F}" dt="2024-09-19T14:54:46.672" v="12375" actId="20577"/>
          <ac:spMkLst>
            <pc:docMk/>
            <pc:sldMk cId="1825379711" sldId="923"/>
            <ac:spMk id="18" creationId="{AE4414DD-8FF1-DC9F-E287-04C2F6F8FA69}"/>
          </ac:spMkLst>
        </pc:spChg>
        <pc:graphicFrameChg chg="del mod">
          <ac:chgData name="Johanna Veillard - OT Brocéliande" userId="d6e33819-514a-46f9-b4de-0e201e11a233" providerId="ADAL" clId="{7B45AC32-413F-4FF4-826E-9F89729DB99F}" dt="2024-09-19T14:37:35.940" v="12185" actId="478"/>
          <ac:graphicFrameMkLst>
            <pc:docMk/>
            <pc:sldMk cId="1825379711" sldId="923"/>
            <ac:graphicFrameMk id="2" creationId="{00000000-0008-0000-0100-000035000000}"/>
          </ac:graphicFrameMkLst>
        </pc:graphicFrameChg>
        <pc:graphicFrameChg chg="del">
          <ac:chgData name="Johanna Veillard - OT Brocéliande" userId="d6e33819-514a-46f9-b4de-0e201e11a233" providerId="ADAL" clId="{7B45AC32-413F-4FF4-826E-9F89729DB99F}" dt="2024-06-04T15:22:07.165" v="1275" actId="478"/>
          <ac:graphicFrameMkLst>
            <pc:docMk/>
            <pc:sldMk cId="1825379711" sldId="923"/>
            <ac:graphicFrameMk id="3" creationId="{6DF3ADD5-76A1-C784-32C5-9E532CC37E4E}"/>
          </ac:graphicFrameMkLst>
        </pc:graphicFrameChg>
        <pc:graphicFrameChg chg="add mod">
          <ac:chgData name="Johanna Veillard - OT Brocéliande" userId="d6e33819-514a-46f9-b4de-0e201e11a233" providerId="ADAL" clId="{7B45AC32-413F-4FF4-826E-9F89729DB99F}" dt="2024-09-19T14:39:34.489" v="12212" actId="1076"/>
          <ac:graphicFrameMkLst>
            <pc:docMk/>
            <pc:sldMk cId="1825379711" sldId="923"/>
            <ac:graphicFrameMk id="3" creationId="{A58431AE-A6E9-44ED-F769-5BFB40A5D3E3}"/>
          </ac:graphicFrameMkLst>
        </pc:graphicFrameChg>
        <pc:graphicFrameChg chg="del mod">
          <ac:chgData name="Johanna Veillard - OT Brocéliande" userId="d6e33819-514a-46f9-b4de-0e201e11a233" providerId="ADAL" clId="{7B45AC32-413F-4FF4-826E-9F89729DB99F}" dt="2024-09-19T14:37:44.261" v="12187" actId="478"/>
          <ac:graphicFrameMkLst>
            <pc:docMk/>
            <pc:sldMk cId="1825379711" sldId="923"/>
            <ac:graphicFrameMk id="8" creationId="{3A1049D2-6A5C-5797-D90F-19FA054244BD}"/>
          </ac:graphicFrameMkLst>
        </pc:graphicFrameChg>
        <pc:picChg chg="add mod modCrop">
          <ac:chgData name="Johanna Veillard - OT Brocéliande" userId="d6e33819-514a-46f9-b4de-0e201e11a233" providerId="ADAL" clId="{7B45AC32-413F-4FF4-826E-9F89729DB99F}" dt="2024-06-14T09:38:30.002" v="9258" actId="1076"/>
          <ac:picMkLst>
            <pc:docMk/>
            <pc:sldMk cId="1825379711" sldId="923"/>
            <ac:picMk id="7" creationId="{5FE1952E-607B-9149-F67D-4368B019C2EB}"/>
          </ac:picMkLst>
        </pc:picChg>
        <pc:cxnChg chg="mod">
          <ac:chgData name="Johanna Veillard - OT Brocéliande" userId="d6e33819-514a-46f9-b4de-0e201e11a233" providerId="ADAL" clId="{7B45AC32-413F-4FF4-826E-9F89729DB99F}" dt="2024-06-14T09:19:27.950" v="9136" actId="1076"/>
          <ac:cxnSpMkLst>
            <pc:docMk/>
            <pc:sldMk cId="1825379711" sldId="923"/>
            <ac:cxnSpMk id="4" creationId="{3E9279C4-BB68-F3B4-F3F9-D0D523842BCD}"/>
          </ac:cxnSpMkLst>
        </pc:cxnChg>
        <pc:cxnChg chg="mod">
          <ac:chgData name="Johanna Veillard - OT Brocéliande" userId="d6e33819-514a-46f9-b4de-0e201e11a233" providerId="ADAL" clId="{7B45AC32-413F-4FF4-826E-9F89729DB99F}" dt="2024-06-14T09:19:11.152" v="9132" actId="1076"/>
          <ac:cxnSpMkLst>
            <pc:docMk/>
            <pc:sldMk cId="1825379711" sldId="923"/>
            <ac:cxnSpMk id="5" creationId="{5F02290F-1AF6-CF55-832D-DAD5ADBEBA5F}"/>
          </ac:cxnSpMkLst>
        </pc:cxnChg>
        <pc:cxnChg chg="add mod">
          <ac:chgData name="Johanna Veillard - OT Brocéliande" userId="d6e33819-514a-46f9-b4de-0e201e11a233" providerId="ADAL" clId="{7B45AC32-413F-4FF4-826E-9F89729DB99F}" dt="2024-09-19T14:48:41.450" v="12252" actId="14100"/>
          <ac:cxnSpMkLst>
            <pc:docMk/>
            <pc:sldMk cId="1825379711" sldId="923"/>
            <ac:cxnSpMk id="11" creationId="{0A571BBF-CFB1-D196-F336-8F60044CFEE7}"/>
          </ac:cxnSpMkLst>
        </pc:cxnChg>
        <pc:cxnChg chg="add mod">
          <ac:chgData name="Johanna Veillard - OT Brocéliande" userId="d6e33819-514a-46f9-b4de-0e201e11a233" providerId="ADAL" clId="{7B45AC32-413F-4FF4-826E-9F89729DB99F}" dt="2024-09-19T14:47:21.658" v="12214" actId="1076"/>
          <ac:cxnSpMkLst>
            <pc:docMk/>
            <pc:sldMk cId="1825379711" sldId="923"/>
            <ac:cxnSpMk id="12" creationId="{9034CBA7-0B4B-D650-863B-F7C1FC3A983C}"/>
          </ac:cxnSpMkLst>
        </pc:cxnChg>
      </pc:sldChg>
      <pc:sldChg chg="addSp delSp modSp mod">
        <pc:chgData name="Johanna Veillard - OT Brocéliande" userId="d6e33819-514a-46f9-b4de-0e201e11a233" providerId="ADAL" clId="{7B45AC32-413F-4FF4-826E-9F89729DB99F}" dt="2024-09-19T14:01:28.254" v="12076" actId="1076"/>
        <pc:sldMkLst>
          <pc:docMk/>
          <pc:sldMk cId="3454536588" sldId="926"/>
        </pc:sldMkLst>
        <pc:spChg chg="add mod">
          <ac:chgData name="Johanna Veillard - OT Brocéliande" userId="d6e33819-514a-46f9-b4de-0e201e11a233" providerId="ADAL" clId="{7B45AC32-413F-4FF4-826E-9F89729DB99F}" dt="2024-06-13T13:56:12.308" v="7253" actId="1076"/>
          <ac:spMkLst>
            <pc:docMk/>
            <pc:sldMk cId="3454536588" sldId="926"/>
            <ac:spMk id="3" creationId="{F74DCD98-57BD-BAC9-0067-156442D0285E}"/>
          </ac:spMkLst>
        </pc:spChg>
        <pc:spChg chg="add mod">
          <ac:chgData name="Johanna Veillard - OT Brocéliande" userId="d6e33819-514a-46f9-b4de-0e201e11a233" providerId="ADAL" clId="{7B45AC32-413F-4FF4-826E-9F89729DB99F}" dt="2024-06-13T13:56:09.970" v="7252" actId="1076"/>
          <ac:spMkLst>
            <pc:docMk/>
            <pc:sldMk cId="3454536588" sldId="926"/>
            <ac:spMk id="7" creationId="{C456DF9A-D120-E524-1DBF-C2D37EBC9C9A}"/>
          </ac:spMkLst>
        </pc:spChg>
        <pc:graphicFrameChg chg="add mod">
          <ac:chgData name="Johanna Veillard - OT Brocéliande" userId="d6e33819-514a-46f9-b4de-0e201e11a233" providerId="ADAL" clId="{7B45AC32-413F-4FF4-826E-9F89729DB99F}" dt="2024-09-19T14:01:28.254" v="12076" actId="1076"/>
          <ac:graphicFrameMkLst>
            <pc:docMk/>
            <pc:sldMk cId="3454536588" sldId="926"/>
            <ac:graphicFrameMk id="2" creationId="{8D219E64-98D6-63E8-0CEE-DF48E64D2761}"/>
          </ac:graphicFrameMkLst>
        </pc:graphicFrameChg>
        <pc:graphicFrameChg chg="del mod">
          <ac:chgData name="Johanna Veillard - OT Brocéliande" userId="d6e33819-514a-46f9-b4de-0e201e11a233" providerId="ADAL" clId="{7B45AC32-413F-4FF4-826E-9F89729DB99F}" dt="2024-06-13T13:54:07.733" v="7205" actId="478"/>
          <ac:graphicFrameMkLst>
            <pc:docMk/>
            <pc:sldMk cId="3454536588" sldId="926"/>
            <ac:graphicFrameMk id="6" creationId="{00000000-0008-0000-0200-000002000000}"/>
          </ac:graphicFrameMkLst>
        </pc:graphicFrameChg>
      </pc:sldChg>
      <pc:sldChg chg="del">
        <pc:chgData name="Johanna Veillard - OT Brocéliande" userId="d6e33819-514a-46f9-b4de-0e201e11a233" providerId="ADAL" clId="{7B45AC32-413F-4FF4-826E-9F89729DB99F}" dt="2024-06-04T15:25:17.230" v="1292" actId="47"/>
        <pc:sldMkLst>
          <pc:docMk/>
          <pc:sldMk cId="4221270645" sldId="927"/>
        </pc:sldMkLst>
      </pc:sldChg>
      <pc:sldChg chg="addSp delSp modSp mod modShow chgLayout">
        <pc:chgData name="Johanna Veillard - OT Brocéliande" userId="d6e33819-514a-46f9-b4de-0e201e11a233" providerId="ADAL" clId="{7B45AC32-413F-4FF4-826E-9F89729DB99F}" dt="2024-09-19T15:05:36.857" v="12388" actId="478"/>
        <pc:sldMkLst>
          <pc:docMk/>
          <pc:sldMk cId="602336759" sldId="928"/>
        </pc:sldMkLst>
        <pc:spChg chg="add del mod ord">
          <ac:chgData name="Johanna Veillard - OT Brocéliande" userId="d6e33819-514a-46f9-b4de-0e201e11a233" providerId="ADAL" clId="{7B45AC32-413F-4FF4-826E-9F89729DB99F}" dt="2024-09-19T15:00:50.550" v="12387" actId="478"/>
          <ac:spMkLst>
            <pc:docMk/>
            <pc:sldMk cId="602336759" sldId="928"/>
            <ac:spMk id="2" creationId="{8EA1B4C1-5AB9-1D9D-CB7F-983A458C5AB3}"/>
          </ac:spMkLst>
        </pc:spChg>
        <pc:spChg chg="add del mod ord">
          <ac:chgData name="Johanna Veillard - OT Brocéliande" userId="d6e33819-514a-46f9-b4de-0e201e11a233" providerId="ADAL" clId="{7B45AC32-413F-4FF4-826E-9F89729DB99F}" dt="2024-09-19T15:05:36.857" v="12388" actId="478"/>
          <ac:spMkLst>
            <pc:docMk/>
            <pc:sldMk cId="602336759" sldId="928"/>
            <ac:spMk id="3" creationId="{D9690972-8005-91BA-CFB1-AA016FF93937}"/>
          </ac:spMkLst>
        </pc:spChg>
        <pc:graphicFrameChg chg="mod">
          <ac:chgData name="Johanna Veillard - OT Brocéliande" userId="d6e33819-514a-46f9-b4de-0e201e11a233" providerId="ADAL" clId="{7B45AC32-413F-4FF4-826E-9F89729DB99F}" dt="2024-06-13T14:00:29.403" v="7341" actId="2711"/>
          <ac:graphicFrameMkLst>
            <pc:docMk/>
            <pc:sldMk cId="602336759" sldId="928"/>
            <ac:graphicFrameMk id="7" creationId="{00000000-0008-0000-0300-000002000000}"/>
          </ac:graphicFrameMkLst>
        </pc:graphicFrameChg>
      </pc:sldChg>
      <pc:sldChg chg="addSp delSp modSp mod modShow">
        <pc:chgData name="Johanna Veillard - OT Brocéliande" userId="d6e33819-514a-46f9-b4de-0e201e11a233" providerId="ADAL" clId="{7B45AC32-413F-4FF4-826E-9F89729DB99F}" dt="2024-09-19T15:00:19.687" v="12384" actId="729"/>
        <pc:sldMkLst>
          <pc:docMk/>
          <pc:sldMk cId="1229586807" sldId="929"/>
        </pc:sldMkLst>
        <pc:spChg chg="add mod">
          <ac:chgData name="Johanna Veillard - OT Brocéliande" userId="d6e33819-514a-46f9-b4de-0e201e11a233" providerId="ADAL" clId="{7B45AC32-413F-4FF4-826E-9F89729DB99F}" dt="2024-06-14T10:23:39.483" v="9782" actId="1076"/>
          <ac:spMkLst>
            <pc:docMk/>
            <pc:sldMk cId="1229586807" sldId="929"/>
            <ac:spMk id="2" creationId="{70821563-68A3-1579-B9D7-BC65C816D13F}"/>
          </ac:spMkLst>
        </pc:spChg>
        <pc:spChg chg="add del mod">
          <ac:chgData name="Johanna Veillard - OT Brocéliande" userId="d6e33819-514a-46f9-b4de-0e201e11a233" providerId="ADAL" clId="{7B45AC32-413F-4FF4-826E-9F89729DB99F}" dt="2024-06-13T14:01:32.461" v="7344" actId="478"/>
          <ac:spMkLst>
            <pc:docMk/>
            <pc:sldMk cId="1229586807" sldId="929"/>
            <ac:spMk id="2" creationId="{E55096B4-0CF1-9440-6EEB-0FBCD9A63EA8}"/>
          </ac:spMkLst>
        </pc:spChg>
        <pc:spChg chg="del mod">
          <ac:chgData name="Johanna Veillard - OT Brocéliande" userId="d6e33819-514a-46f9-b4de-0e201e11a233" providerId="ADAL" clId="{7B45AC32-413F-4FF4-826E-9F89729DB99F}" dt="2024-06-04T15:25:39.979" v="1294" actId="478"/>
          <ac:spMkLst>
            <pc:docMk/>
            <pc:sldMk cId="1229586807" sldId="929"/>
            <ac:spMk id="9" creationId="{DACFEA72-623C-25FB-0AEB-A560A7963C9D}"/>
          </ac:spMkLst>
        </pc:spChg>
        <pc:graphicFrameChg chg="add del mod">
          <ac:chgData name="Johanna Veillard - OT Brocéliande" userId="d6e33819-514a-46f9-b4de-0e201e11a233" providerId="ADAL" clId="{7B45AC32-413F-4FF4-826E-9F89729DB99F}" dt="2024-05-15T10:13:04.920" v="831" actId="478"/>
          <ac:graphicFrameMkLst>
            <pc:docMk/>
            <pc:sldMk cId="1229586807" sldId="929"/>
            <ac:graphicFrameMk id="2" creationId="{6A31325C-0F6B-EB28-022B-F57E4AC0FB53}"/>
          </ac:graphicFrameMkLst>
        </pc:graphicFrameChg>
        <pc:graphicFrameChg chg="add del mod">
          <ac:chgData name="Johanna Veillard - OT Brocéliande" userId="d6e33819-514a-46f9-b4de-0e201e11a233" providerId="ADAL" clId="{7B45AC32-413F-4FF4-826E-9F89729DB99F}" dt="2024-05-15T10:59:00.699" v="863" actId="478"/>
          <ac:graphicFrameMkLst>
            <pc:docMk/>
            <pc:sldMk cId="1229586807" sldId="929"/>
            <ac:graphicFrameMk id="3" creationId="{2CFE0D04-A01C-913D-2CC2-79674690B009}"/>
          </ac:graphicFrameMkLst>
        </pc:graphicFrameChg>
        <pc:graphicFrameChg chg="add mod">
          <ac:chgData name="Johanna Veillard - OT Brocéliande" userId="d6e33819-514a-46f9-b4de-0e201e11a233" providerId="ADAL" clId="{7B45AC32-413F-4FF4-826E-9F89729DB99F}" dt="2024-06-14T10:23:25.628" v="9780"/>
          <ac:graphicFrameMkLst>
            <pc:docMk/>
            <pc:sldMk cId="1229586807" sldId="929"/>
            <ac:graphicFrameMk id="4" creationId="{9FF3721E-1847-5BDC-2F24-B477763BE4B2}"/>
          </ac:graphicFrameMkLst>
        </pc:graphicFrameChg>
        <pc:graphicFrameChg chg="del mod">
          <ac:chgData name="Johanna Veillard - OT Brocéliande" userId="d6e33819-514a-46f9-b4de-0e201e11a233" providerId="ADAL" clId="{7B45AC32-413F-4FF4-826E-9F89729DB99F}" dt="2024-06-04T15:25:37.862" v="1293" actId="478"/>
          <ac:graphicFrameMkLst>
            <pc:docMk/>
            <pc:sldMk cId="1229586807" sldId="929"/>
            <ac:graphicFrameMk id="5" creationId="{03D277BB-131A-E294-B422-F6D8AACEA7C7}"/>
          </ac:graphicFrameMkLst>
        </pc:graphicFrameChg>
      </pc:sldChg>
      <pc:sldChg chg="modSp mod">
        <pc:chgData name="Johanna Veillard - OT Brocéliande" userId="d6e33819-514a-46f9-b4de-0e201e11a233" providerId="ADAL" clId="{7B45AC32-413F-4FF4-826E-9F89729DB99F}" dt="2024-06-14T10:25:17.220" v="9810" actId="1076"/>
        <pc:sldMkLst>
          <pc:docMk/>
          <pc:sldMk cId="2859073845" sldId="930"/>
        </pc:sldMkLst>
        <pc:spChg chg="mod">
          <ac:chgData name="Johanna Veillard - OT Brocéliande" userId="d6e33819-514a-46f9-b4de-0e201e11a233" providerId="ADAL" clId="{7B45AC32-413F-4FF4-826E-9F89729DB99F}" dt="2024-06-14T10:25:17.220" v="9810" actId="1076"/>
          <ac:spMkLst>
            <pc:docMk/>
            <pc:sldMk cId="2859073845" sldId="930"/>
            <ac:spMk id="2" creationId="{D638A913-CD65-3970-ED03-6246ADA2B0F2}"/>
          </ac:spMkLst>
        </pc:spChg>
        <pc:spChg chg="mod">
          <ac:chgData name="Johanna Veillard - OT Brocéliande" userId="d6e33819-514a-46f9-b4de-0e201e11a233" providerId="ADAL" clId="{7B45AC32-413F-4FF4-826E-9F89729DB99F}" dt="2024-06-14T10:23:55.886" v="9785" actId="404"/>
          <ac:spMkLst>
            <pc:docMk/>
            <pc:sldMk cId="2859073845" sldId="930"/>
            <ac:spMk id="3" creationId="{09FABD7B-F5DA-2D33-777D-FA52250BA1E5}"/>
          </ac:spMkLst>
        </pc:spChg>
        <pc:graphicFrameChg chg="mod">
          <ac:chgData name="Johanna Veillard - OT Brocéliande" userId="d6e33819-514a-46f9-b4de-0e201e11a233" providerId="ADAL" clId="{7B45AC32-413F-4FF4-826E-9F89729DB99F}" dt="2024-06-13T15:44:49.520" v="8323"/>
          <ac:graphicFrameMkLst>
            <pc:docMk/>
            <pc:sldMk cId="2859073845" sldId="930"/>
            <ac:graphicFrameMk id="4" creationId="{00000000-0008-0000-0400-000002000000}"/>
          </ac:graphicFrameMkLst>
        </pc:graphicFrameChg>
      </pc:sldChg>
      <pc:sldChg chg="addSp delSp modSp mod">
        <pc:chgData name="Johanna Veillard - OT Brocéliande" userId="d6e33819-514a-46f9-b4de-0e201e11a233" providerId="ADAL" clId="{7B45AC32-413F-4FF4-826E-9F89729DB99F}" dt="2024-09-19T14:00:12.066" v="12073" actId="20577"/>
        <pc:sldMkLst>
          <pc:docMk/>
          <pc:sldMk cId="2679527641" sldId="931"/>
        </pc:sldMkLst>
        <pc:spChg chg="add del mod">
          <ac:chgData name="Johanna Veillard - OT Brocéliande" userId="d6e33819-514a-46f9-b4de-0e201e11a233" providerId="ADAL" clId="{7B45AC32-413F-4FF4-826E-9F89729DB99F}" dt="2024-06-13T15:26:41.388" v="8248" actId="21"/>
          <ac:spMkLst>
            <pc:docMk/>
            <pc:sldMk cId="2679527641" sldId="931"/>
            <ac:spMk id="2" creationId="{4A92E836-7741-84E4-0881-CF67B96C1739}"/>
          </ac:spMkLst>
        </pc:spChg>
        <pc:spChg chg="mod">
          <ac:chgData name="Johanna Veillard - OT Brocéliande" userId="d6e33819-514a-46f9-b4de-0e201e11a233" providerId="ADAL" clId="{7B45AC32-413F-4FF4-826E-9F89729DB99F}" dt="2024-09-19T13:59:57.472" v="12063" actId="20577"/>
          <ac:spMkLst>
            <pc:docMk/>
            <pc:sldMk cId="2679527641" sldId="931"/>
            <ac:spMk id="4" creationId="{4E4C8A44-D88E-298C-7C82-9022250AC10F}"/>
          </ac:spMkLst>
        </pc:spChg>
        <pc:spChg chg="mod">
          <ac:chgData name="Johanna Veillard - OT Brocéliande" userId="d6e33819-514a-46f9-b4de-0e201e11a233" providerId="ADAL" clId="{7B45AC32-413F-4FF4-826E-9F89729DB99F}" dt="2024-06-13T15:27:29.171" v="8259" actId="1076"/>
          <ac:spMkLst>
            <pc:docMk/>
            <pc:sldMk cId="2679527641" sldId="931"/>
            <ac:spMk id="10" creationId="{3787CF0C-AFDC-F467-286A-2C9831A7A034}"/>
          </ac:spMkLst>
        </pc:spChg>
        <pc:graphicFrameChg chg="mod">
          <ac:chgData name="Johanna Veillard - OT Brocéliande" userId="d6e33819-514a-46f9-b4de-0e201e11a233" providerId="ADAL" clId="{7B45AC32-413F-4FF4-826E-9F89729DB99F}" dt="2024-09-19T14:00:12.066" v="12073" actId="20577"/>
          <ac:graphicFrameMkLst>
            <pc:docMk/>
            <pc:sldMk cId="2679527641" sldId="931"/>
            <ac:graphicFrameMk id="5" creationId="{5ACAC404-FB0F-5265-AB5C-B01F0C5D4B12}"/>
          </ac:graphicFrameMkLst>
        </pc:graphicFrameChg>
        <pc:picChg chg="mod">
          <ac:chgData name="Johanna Veillard - OT Brocéliande" userId="d6e33819-514a-46f9-b4de-0e201e11a233" providerId="ADAL" clId="{7B45AC32-413F-4FF4-826E-9F89729DB99F}" dt="2024-06-13T15:27:30.325" v="8260" actId="1076"/>
          <ac:picMkLst>
            <pc:docMk/>
            <pc:sldMk cId="2679527641" sldId="931"/>
            <ac:picMk id="7" creationId="{A3D5FF63-3094-81A8-D7A7-25A3FE88D18F}"/>
          </ac:picMkLst>
        </pc:picChg>
        <pc:picChg chg="mod">
          <ac:chgData name="Johanna Veillard - OT Brocéliande" userId="d6e33819-514a-46f9-b4de-0e201e11a233" providerId="ADAL" clId="{7B45AC32-413F-4FF4-826E-9F89729DB99F}" dt="2024-06-13T15:27:24.913" v="8258" actId="1076"/>
          <ac:picMkLst>
            <pc:docMk/>
            <pc:sldMk cId="2679527641" sldId="931"/>
            <ac:picMk id="9" creationId="{C0D60698-FD6B-2A97-E16B-43C86C44C4F6}"/>
          </ac:picMkLst>
        </pc:picChg>
      </pc:sldChg>
      <pc:sldChg chg="addSp delSp modSp mod">
        <pc:chgData name="Johanna Veillard - OT Brocéliande" userId="d6e33819-514a-46f9-b4de-0e201e11a233" providerId="ADAL" clId="{7B45AC32-413F-4FF4-826E-9F89729DB99F}" dt="2024-09-19T14:24:56.694" v="12148" actId="20577"/>
        <pc:sldMkLst>
          <pc:docMk/>
          <pc:sldMk cId="1101563676" sldId="935"/>
        </pc:sldMkLst>
        <pc:spChg chg="mod">
          <ac:chgData name="Johanna Veillard - OT Brocéliande" userId="d6e33819-514a-46f9-b4de-0e201e11a233" providerId="ADAL" clId="{7B45AC32-413F-4FF4-826E-9F89729DB99F}" dt="2024-09-19T14:24:56.694" v="12148" actId="20577"/>
          <ac:spMkLst>
            <pc:docMk/>
            <pc:sldMk cId="1101563676" sldId="935"/>
            <ac:spMk id="6" creationId="{795E0132-BD36-BA67-C159-9934118B8F41}"/>
          </ac:spMkLst>
        </pc:spChg>
        <pc:spChg chg="mod">
          <ac:chgData name="Johanna Veillard - OT Brocéliande" userId="d6e33819-514a-46f9-b4de-0e201e11a233" providerId="ADAL" clId="{7B45AC32-413F-4FF4-826E-9F89729DB99F}" dt="2024-09-19T14:04:56.276" v="12097" actId="1036"/>
          <ac:spMkLst>
            <pc:docMk/>
            <pc:sldMk cId="1101563676" sldId="935"/>
            <ac:spMk id="7" creationId="{23AA4EB9-FC72-1E27-D9B4-643157FD998A}"/>
          </ac:spMkLst>
        </pc:spChg>
        <pc:spChg chg="add mod">
          <ac:chgData name="Johanna Veillard - OT Brocéliande" userId="d6e33819-514a-46f9-b4de-0e201e11a233" providerId="ADAL" clId="{7B45AC32-413F-4FF4-826E-9F89729DB99F}" dt="2024-05-15T09:51:09.780" v="477" actId="1076"/>
          <ac:spMkLst>
            <pc:docMk/>
            <pc:sldMk cId="1101563676" sldId="935"/>
            <ac:spMk id="8" creationId="{E99D9645-5B15-3163-36BF-A4884FC8CF30}"/>
          </ac:spMkLst>
        </pc:spChg>
        <pc:spChg chg="del">
          <ac:chgData name="Johanna Veillard - OT Brocéliande" userId="d6e33819-514a-46f9-b4de-0e201e11a233" providerId="ADAL" clId="{7B45AC32-413F-4FF4-826E-9F89729DB99F}" dt="2024-09-19T14:04:44.537" v="12083" actId="478"/>
          <ac:spMkLst>
            <pc:docMk/>
            <pc:sldMk cId="1101563676" sldId="935"/>
            <ac:spMk id="9" creationId="{876CBB75-893B-CAD5-24AD-1D48BFC3E411}"/>
          </ac:spMkLst>
        </pc:spChg>
        <pc:spChg chg="add del">
          <ac:chgData name="Johanna Veillard - OT Brocéliande" userId="d6e33819-514a-46f9-b4de-0e201e11a233" providerId="ADAL" clId="{7B45AC32-413F-4FF4-826E-9F89729DB99F}" dt="2024-05-15T09:50:57.541" v="474" actId="478"/>
          <ac:spMkLst>
            <pc:docMk/>
            <pc:sldMk cId="1101563676" sldId="935"/>
            <ac:spMk id="10" creationId="{C23A4F52-1BD3-384C-4DB6-3BB78607E81B}"/>
          </ac:spMkLst>
        </pc:spChg>
        <pc:spChg chg="add mod">
          <ac:chgData name="Johanna Veillard - OT Brocéliande" userId="d6e33819-514a-46f9-b4de-0e201e11a233" providerId="ADAL" clId="{7B45AC32-413F-4FF4-826E-9F89729DB99F}" dt="2024-05-15T09:51:22.424" v="479" actId="207"/>
          <ac:spMkLst>
            <pc:docMk/>
            <pc:sldMk cId="1101563676" sldId="935"/>
            <ac:spMk id="11" creationId="{96A08013-E35D-17D9-AC4B-4BA6E6097761}"/>
          </ac:spMkLst>
        </pc:spChg>
        <pc:graphicFrameChg chg="mod">
          <ac:chgData name="Johanna Veillard - OT Brocéliande" userId="d6e33819-514a-46f9-b4de-0e201e11a233" providerId="ADAL" clId="{7B45AC32-413F-4FF4-826E-9F89729DB99F}" dt="2024-06-13T12:59:53.304" v="6524" actId="255"/>
          <ac:graphicFrameMkLst>
            <pc:docMk/>
            <pc:sldMk cId="1101563676" sldId="935"/>
            <ac:graphicFrameMk id="2" creationId="{D1B92085-F148-EA32-1FC1-1CD9A50E020A}"/>
          </ac:graphicFrameMkLst>
        </pc:graphicFrameChg>
        <pc:graphicFrameChg chg="mod">
          <ac:chgData name="Johanna Veillard - OT Brocéliande" userId="d6e33819-514a-46f9-b4de-0e201e11a233" providerId="ADAL" clId="{7B45AC32-413F-4FF4-826E-9F89729DB99F}" dt="2024-09-19T14:10:51" v="12099" actId="1076"/>
          <ac:graphicFrameMkLst>
            <pc:docMk/>
            <pc:sldMk cId="1101563676" sldId="935"/>
            <ac:graphicFrameMk id="3" creationId="{D79C1A43-CD45-10F9-F872-08668956C15C}"/>
          </ac:graphicFrameMkLst>
        </pc:graphicFrameChg>
        <pc:graphicFrameChg chg="add mod">
          <ac:chgData name="Johanna Veillard - OT Brocéliande" userId="d6e33819-514a-46f9-b4de-0e201e11a233" providerId="ADAL" clId="{7B45AC32-413F-4FF4-826E-9F89729DB99F}" dt="2024-09-19T14:24:05.755" v="12146"/>
          <ac:graphicFrameMkLst>
            <pc:docMk/>
            <pc:sldMk cId="1101563676" sldId="935"/>
            <ac:graphicFrameMk id="12" creationId="{5B1D9D37-D28C-6577-4C99-18E086958280}"/>
          </ac:graphicFrameMkLst>
        </pc:graphicFrameChg>
        <pc:cxnChg chg="mod">
          <ac:chgData name="Johanna Veillard - OT Brocéliande" userId="d6e33819-514a-46f9-b4de-0e201e11a233" providerId="ADAL" clId="{7B45AC32-413F-4FF4-826E-9F89729DB99F}" dt="2024-09-19T14:04:56.276" v="12097" actId="1036"/>
          <ac:cxnSpMkLst>
            <pc:docMk/>
            <pc:sldMk cId="1101563676" sldId="935"/>
            <ac:cxnSpMk id="4" creationId="{F0167FD2-CF1B-6E95-462D-B6A331354C77}"/>
          </ac:cxnSpMkLst>
        </pc:cxnChg>
        <pc:cxnChg chg="mod">
          <ac:chgData name="Johanna Veillard - OT Brocéliande" userId="d6e33819-514a-46f9-b4de-0e201e11a233" providerId="ADAL" clId="{7B45AC32-413F-4FF4-826E-9F89729DB99F}" dt="2024-09-19T14:04:56.276" v="12097" actId="1036"/>
          <ac:cxnSpMkLst>
            <pc:docMk/>
            <pc:sldMk cId="1101563676" sldId="935"/>
            <ac:cxnSpMk id="5" creationId="{5806A27F-6696-1C54-4DED-DA9559B2FBCE}"/>
          </ac:cxnSpMkLst>
        </pc:cxnChg>
      </pc:sldChg>
      <pc:sldChg chg="addSp delSp modSp mod">
        <pc:chgData name="Johanna Veillard - OT Brocéliande" userId="d6e33819-514a-46f9-b4de-0e201e11a233" providerId="ADAL" clId="{7B45AC32-413F-4FF4-826E-9F89729DB99F}" dt="2024-09-25T10:27:59.832" v="12913" actId="1076"/>
        <pc:sldMkLst>
          <pc:docMk/>
          <pc:sldMk cId="22877929" sldId="936"/>
        </pc:sldMkLst>
        <pc:spChg chg="mod">
          <ac:chgData name="Johanna Veillard - OT Brocéliande" userId="d6e33819-514a-46f9-b4de-0e201e11a233" providerId="ADAL" clId="{7B45AC32-413F-4FF4-826E-9F89729DB99F}" dt="2024-05-15T09:53:21.711" v="655" actId="1076"/>
          <ac:spMkLst>
            <pc:docMk/>
            <pc:sldMk cId="22877929" sldId="936"/>
            <ac:spMk id="4" creationId="{1E783283-FD52-69C5-0D3D-ADA91BBAE1C1}"/>
          </ac:spMkLst>
        </pc:spChg>
        <pc:spChg chg="mod">
          <ac:chgData name="Johanna Veillard - OT Brocéliande" userId="d6e33819-514a-46f9-b4de-0e201e11a233" providerId="ADAL" clId="{7B45AC32-413F-4FF4-826E-9F89729DB99F}" dt="2024-05-17T07:29:05.447" v="970" actId="20577"/>
          <ac:spMkLst>
            <pc:docMk/>
            <pc:sldMk cId="22877929" sldId="936"/>
            <ac:spMk id="5" creationId="{598542A0-50C0-4F50-5238-0057FE5F56A5}"/>
          </ac:spMkLst>
        </pc:spChg>
        <pc:spChg chg="mod">
          <ac:chgData name="Johanna Veillard - OT Brocéliande" userId="d6e33819-514a-46f9-b4de-0e201e11a233" providerId="ADAL" clId="{7B45AC32-413F-4FF4-826E-9F89729DB99F}" dt="2024-05-15T09:53:30.512" v="659" actId="1076"/>
          <ac:spMkLst>
            <pc:docMk/>
            <pc:sldMk cId="22877929" sldId="936"/>
            <ac:spMk id="6" creationId="{C74355BE-EAD3-1EBF-EBA5-342519FCBDD2}"/>
          </ac:spMkLst>
        </pc:spChg>
        <pc:spChg chg="add mod">
          <ac:chgData name="Johanna Veillard - OT Brocéliande" userId="d6e33819-514a-46f9-b4de-0e201e11a233" providerId="ADAL" clId="{7B45AC32-413F-4FF4-826E-9F89729DB99F}" dt="2024-06-04T15:14:38.324" v="1005" actId="1076"/>
          <ac:spMkLst>
            <pc:docMk/>
            <pc:sldMk cId="22877929" sldId="936"/>
            <ac:spMk id="8" creationId="{FBBA82CF-6795-9E95-FD74-CB2B73EFB9DC}"/>
          </ac:spMkLst>
        </pc:spChg>
        <pc:picChg chg="add mod modCrop">
          <ac:chgData name="Johanna Veillard - OT Brocéliande" userId="d6e33819-514a-46f9-b4de-0e201e11a233" providerId="ADAL" clId="{7B45AC32-413F-4FF4-826E-9F89729DB99F}" dt="2024-05-15T09:53:25.163" v="657" actId="1076"/>
          <ac:picMkLst>
            <pc:docMk/>
            <pc:sldMk cId="22877929" sldId="936"/>
            <ac:picMk id="3" creationId="{84741A99-6C31-1108-62BA-8A87D1DED4E0}"/>
          </ac:picMkLst>
        </pc:picChg>
        <pc:picChg chg="del mod">
          <ac:chgData name="Johanna Veillard - OT Brocéliande" userId="d6e33819-514a-46f9-b4de-0e201e11a233" providerId="ADAL" clId="{7B45AC32-413F-4FF4-826E-9F89729DB99F}" dt="2024-09-25T10:27:45.201" v="12906" actId="478"/>
          <ac:picMkLst>
            <pc:docMk/>
            <pc:sldMk cId="22877929" sldId="936"/>
            <ac:picMk id="7" creationId="{5A0912B7-25CB-A19A-84F1-018F4EF0EAC9}"/>
          </ac:picMkLst>
        </pc:picChg>
        <pc:picChg chg="add mod ord">
          <ac:chgData name="Johanna Veillard - OT Brocéliande" userId="d6e33819-514a-46f9-b4de-0e201e11a233" providerId="ADAL" clId="{7B45AC32-413F-4FF4-826E-9F89729DB99F}" dt="2024-05-15T09:55:18.298" v="688" actId="207"/>
          <ac:picMkLst>
            <pc:docMk/>
            <pc:sldMk cId="22877929" sldId="936"/>
            <ac:picMk id="9" creationId="{62733B5C-0D7F-2F5C-4C59-F50CA4E72B18}"/>
          </ac:picMkLst>
        </pc:picChg>
        <pc:picChg chg="add mod modCrop">
          <ac:chgData name="Johanna Veillard - OT Brocéliande" userId="d6e33819-514a-46f9-b4de-0e201e11a233" providerId="ADAL" clId="{7B45AC32-413F-4FF4-826E-9F89729DB99F}" dt="2024-09-25T10:27:59.832" v="12913" actId="1076"/>
          <ac:picMkLst>
            <pc:docMk/>
            <pc:sldMk cId="22877929" sldId="936"/>
            <ac:picMk id="10" creationId="{462F0DBE-0EDC-A81E-B038-F3287AF256DD}"/>
          </ac:picMkLst>
        </pc:picChg>
      </pc:sldChg>
      <pc:sldChg chg="addSp delSp modSp del mod modShow chgLayout">
        <pc:chgData name="Johanna Veillard - OT Brocéliande" userId="d6e33819-514a-46f9-b4de-0e201e11a233" providerId="ADAL" clId="{7B45AC32-413F-4FF4-826E-9F89729DB99F}" dt="2024-09-25T09:55:47.198" v="12905" actId="2696"/>
        <pc:sldMkLst>
          <pc:docMk/>
          <pc:sldMk cId="2685545739" sldId="937"/>
        </pc:sldMkLst>
        <pc:spChg chg="add del mod ord">
          <ac:chgData name="Johanna Veillard - OT Brocéliande" userId="d6e33819-514a-46f9-b4de-0e201e11a233" providerId="ADAL" clId="{7B45AC32-413F-4FF4-826E-9F89729DB99F}" dt="2024-09-19T14:02:07.191" v="12080" actId="478"/>
          <ac:spMkLst>
            <pc:docMk/>
            <pc:sldMk cId="2685545739" sldId="937"/>
            <ac:spMk id="3" creationId="{1A103B5D-AF82-3F47-7BBD-671382B9DF65}"/>
          </ac:spMkLst>
        </pc:spChg>
        <pc:spChg chg="mod">
          <ac:chgData name="Johanna Veillard - OT Brocéliande" userId="d6e33819-514a-46f9-b4de-0e201e11a233" providerId="ADAL" clId="{7B45AC32-413F-4FF4-826E-9F89729DB99F}" dt="2024-09-10T17:00:08.490" v="11906" actId="1076"/>
          <ac:spMkLst>
            <pc:docMk/>
            <pc:sldMk cId="2685545739" sldId="937"/>
            <ac:spMk id="4" creationId="{65785862-37D6-BA3B-8F22-273EF03B1038}"/>
          </ac:spMkLst>
        </pc:spChg>
        <pc:spChg chg="mod">
          <ac:chgData name="Johanna Veillard - OT Brocéliande" userId="d6e33819-514a-46f9-b4de-0e201e11a233" providerId="ADAL" clId="{7B45AC32-413F-4FF4-826E-9F89729DB99F}" dt="2024-06-12T09:35:31.198" v="3284" actId="1076"/>
          <ac:spMkLst>
            <pc:docMk/>
            <pc:sldMk cId="2685545739" sldId="937"/>
            <ac:spMk id="5" creationId="{BBEB7E2B-9B0B-2E06-A434-BEF275F04BEB}"/>
          </ac:spMkLst>
        </pc:spChg>
        <pc:spChg chg="add mod">
          <ac:chgData name="Johanna Veillard - OT Brocéliande" userId="d6e33819-514a-46f9-b4de-0e201e11a233" providerId="ADAL" clId="{7B45AC32-413F-4FF4-826E-9F89729DB99F}" dt="2024-09-10T16:59:57.917" v="11902" actId="1076"/>
          <ac:spMkLst>
            <pc:docMk/>
            <pc:sldMk cId="2685545739" sldId="937"/>
            <ac:spMk id="6" creationId="{BD45B823-6820-B5A0-9796-0DEB2DCD8F75}"/>
          </ac:spMkLst>
        </pc:spChg>
        <pc:spChg chg="add del mod">
          <ac:chgData name="Johanna Veillard - OT Brocéliande" userId="d6e33819-514a-46f9-b4de-0e201e11a233" providerId="ADAL" clId="{7B45AC32-413F-4FF4-826E-9F89729DB99F}" dt="2024-06-12T17:12:13.014" v="5543" actId="21"/>
          <ac:spMkLst>
            <pc:docMk/>
            <pc:sldMk cId="2685545739" sldId="937"/>
            <ac:spMk id="7" creationId="{84CE020D-5AB7-02C2-56C1-E6BFB4C386FE}"/>
          </ac:spMkLst>
        </pc:spChg>
        <pc:spChg chg="add mod">
          <ac:chgData name="Johanna Veillard - OT Brocéliande" userId="d6e33819-514a-46f9-b4de-0e201e11a233" providerId="ADAL" clId="{7B45AC32-413F-4FF4-826E-9F89729DB99F}" dt="2024-09-10T17:00:05.341" v="11905" actId="1076"/>
          <ac:spMkLst>
            <pc:docMk/>
            <pc:sldMk cId="2685545739" sldId="937"/>
            <ac:spMk id="8" creationId="{EB8B9793-9205-C57D-A920-6A680E6229DB}"/>
          </ac:spMkLst>
        </pc:spChg>
        <pc:spChg chg="add del mod ord">
          <ac:chgData name="Johanna Veillard - OT Brocéliande" userId="d6e33819-514a-46f9-b4de-0e201e11a233" providerId="ADAL" clId="{7B45AC32-413F-4FF4-826E-9F89729DB99F}" dt="2024-09-19T14:02:09.066" v="12081" actId="478"/>
          <ac:spMkLst>
            <pc:docMk/>
            <pc:sldMk cId="2685545739" sldId="937"/>
            <ac:spMk id="10" creationId="{39FDEECC-E362-0D1A-2A23-BE2349E86394}"/>
          </ac:spMkLst>
        </pc:spChg>
        <pc:picChg chg="add mod">
          <ac:chgData name="Johanna Veillard - OT Brocéliande" userId="d6e33819-514a-46f9-b4de-0e201e11a233" providerId="ADAL" clId="{7B45AC32-413F-4FF4-826E-9F89729DB99F}" dt="2024-06-12T09:34:30.619" v="3281" actId="1037"/>
          <ac:picMkLst>
            <pc:docMk/>
            <pc:sldMk cId="2685545739" sldId="937"/>
            <ac:picMk id="2" creationId="{3FA65DE9-6241-047C-7D6A-1DADB0B64860}"/>
          </ac:picMkLst>
        </pc:picChg>
        <pc:picChg chg="add del mod modCrop">
          <ac:chgData name="Johanna Veillard - OT Brocéliande" userId="d6e33819-514a-46f9-b4de-0e201e11a233" providerId="ADAL" clId="{7B45AC32-413F-4FF4-826E-9F89729DB99F}" dt="2024-06-12T09:34:25.377" v="3241" actId="21"/>
          <ac:picMkLst>
            <pc:docMk/>
            <pc:sldMk cId="2685545739" sldId="937"/>
            <ac:picMk id="3" creationId="{3FA65DE9-6241-047C-7D6A-1DADB0B64860}"/>
          </ac:picMkLst>
        </pc:picChg>
        <pc:picChg chg="add mod">
          <ac:chgData name="Johanna Veillard - OT Brocéliande" userId="d6e33819-514a-46f9-b4de-0e201e11a233" providerId="ADAL" clId="{7B45AC32-413F-4FF4-826E-9F89729DB99F}" dt="2024-09-10T16:59:50.262" v="11898" actId="1076"/>
          <ac:picMkLst>
            <pc:docMk/>
            <pc:sldMk cId="2685545739" sldId="937"/>
            <ac:picMk id="7" creationId="{E5E9763E-00DF-007B-DA39-938389C65080}"/>
          </ac:picMkLst>
        </pc:picChg>
        <pc:picChg chg="add mod">
          <ac:chgData name="Johanna Veillard - OT Brocéliande" userId="d6e33819-514a-46f9-b4de-0e201e11a233" providerId="ADAL" clId="{7B45AC32-413F-4FF4-826E-9F89729DB99F}" dt="2024-09-10T17:00:02.075" v="11904" actId="1076"/>
          <ac:picMkLst>
            <pc:docMk/>
            <pc:sldMk cId="2685545739" sldId="937"/>
            <ac:picMk id="9" creationId="{D6ADA637-A981-2830-1E98-9ABD98187AA2}"/>
          </ac:picMkLst>
        </pc:picChg>
        <pc:picChg chg="add del mod">
          <ac:chgData name="Johanna Veillard - OT Brocéliande" userId="d6e33819-514a-46f9-b4de-0e201e11a233" providerId="ADAL" clId="{7B45AC32-413F-4FF4-826E-9F89729DB99F}" dt="2024-09-10T16:51:29.138" v="11389" actId="478"/>
          <ac:picMkLst>
            <pc:docMk/>
            <pc:sldMk cId="2685545739" sldId="937"/>
            <ac:picMk id="1026" creationId="{824E3DE2-59B0-57B5-0990-5F465D2A4816}"/>
          </ac:picMkLst>
        </pc:picChg>
      </pc:sldChg>
      <pc:sldChg chg="addSp delSp modSp new mod">
        <pc:chgData name="Johanna Veillard - OT Brocéliande" userId="d6e33819-514a-46f9-b4de-0e201e11a233" providerId="ADAL" clId="{7B45AC32-413F-4FF4-826E-9F89729DB99F}" dt="2024-06-14T10:11:59.741" v="9727" actId="1076"/>
        <pc:sldMkLst>
          <pc:docMk/>
          <pc:sldMk cId="1249501695" sldId="938"/>
        </pc:sldMkLst>
        <pc:spChg chg="del">
          <ac:chgData name="Johanna Veillard - OT Brocéliande" userId="d6e33819-514a-46f9-b4de-0e201e11a233" providerId="ADAL" clId="{7B45AC32-413F-4FF4-826E-9F89729DB99F}" dt="2024-05-15T10:11:09.679" v="774" actId="478"/>
          <ac:spMkLst>
            <pc:docMk/>
            <pc:sldMk cId="1249501695" sldId="938"/>
            <ac:spMk id="2" creationId="{09F67EB5-6A2F-56B7-17A9-2E407C680DBC}"/>
          </ac:spMkLst>
        </pc:spChg>
        <pc:spChg chg="del">
          <ac:chgData name="Johanna Veillard - OT Brocéliande" userId="d6e33819-514a-46f9-b4de-0e201e11a233" providerId="ADAL" clId="{7B45AC32-413F-4FF4-826E-9F89729DB99F}" dt="2024-05-15T10:11:08.929" v="773" actId="478"/>
          <ac:spMkLst>
            <pc:docMk/>
            <pc:sldMk cId="1249501695" sldId="938"/>
            <ac:spMk id="3" creationId="{40BCFCB7-6488-6AC4-F006-924F1664305B}"/>
          </ac:spMkLst>
        </pc:spChg>
        <pc:spChg chg="add mod">
          <ac:chgData name="Johanna Veillard - OT Brocéliande" userId="d6e33819-514a-46f9-b4de-0e201e11a233" providerId="ADAL" clId="{7B45AC32-413F-4FF4-826E-9F89729DB99F}" dt="2024-06-14T09:34:53.083" v="9149" actId="1076"/>
          <ac:spMkLst>
            <pc:docMk/>
            <pc:sldMk cId="1249501695" sldId="938"/>
            <ac:spMk id="3" creationId="{A919FF4D-32A2-50A0-1926-6B1728DDF937}"/>
          </ac:spMkLst>
        </pc:spChg>
        <pc:spChg chg="add del mod">
          <ac:chgData name="Johanna Veillard - OT Brocéliande" userId="d6e33819-514a-46f9-b4de-0e201e11a233" providerId="ADAL" clId="{7B45AC32-413F-4FF4-826E-9F89729DB99F}" dt="2024-06-13T13:55:18.981" v="7244" actId="21"/>
          <ac:spMkLst>
            <pc:docMk/>
            <pc:sldMk cId="1249501695" sldId="938"/>
            <ac:spMk id="5" creationId="{37357DA1-4DA3-6479-DF66-7930EADB07D0}"/>
          </ac:spMkLst>
        </pc:spChg>
        <pc:spChg chg="add del mod">
          <ac:chgData name="Johanna Veillard - OT Brocéliande" userId="d6e33819-514a-46f9-b4de-0e201e11a233" providerId="ADAL" clId="{7B45AC32-413F-4FF4-826E-9F89729DB99F}" dt="2024-06-14T10:11:05.580" v="9692"/>
          <ac:spMkLst>
            <pc:docMk/>
            <pc:sldMk cId="1249501695" sldId="938"/>
            <ac:spMk id="6" creationId="{A6C8E9DC-0F0E-21C0-B1C7-88B9196AC038}"/>
          </ac:spMkLst>
        </pc:spChg>
        <pc:spChg chg="add del mod">
          <ac:chgData name="Johanna Veillard - OT Brocéliande" userId="d6e33819-514a-46f9-b4de-0e201e11a233" providerId="ADAL" clId="{7B45AC32-413F-4FF4-826E-9F89729DB99F}" dt="2024-06-13T13:55:04.473" v="7241" actId="21"/>
          <ac:spMkLst>
            <pc:docMk/>
            <pc:sldMk cId="1249501695" sldId="938"/>
            <ac:spMk id="6" creationId="{F74DCD98-57BD-BAC9-0067-156442D0285E}"/>
          </ac:spMkLst>
        </pc:spChg>
        <pc:spChg chg="add mod">
          <ac:chgData name="Johanna Veillard - OT Brocéliande" userId="d6e33819-514a-46f9-b4de-0e201e11a233" providerId="ADAL" clId="{7B45AC32-413F-4FF4-826E-9F89729DB99F}" dt="2024-06-14T10:11:59.741" v="9727" actId="1076"/>
          <ac:spMkLst>
            <pc:docMk/>
            <pc:sldMk cId="1249501695" sldId="938"/>
            <ac:spMk id="7" creationId="{C4519F0A-EC07-6DE8-A387-F24F9EC8450B}"/>
          </ac:spMkLst>
        </pc:spChg>
        <pc:graphicFrameChg chg="add mod">
          <ac:chgData name="Johanna Veillard - OT Brocéliande" userId="d6e33819-514a-46f9-b4de-0e201e11a233" providerId="ADAL" clId="{7B45AC32-413F-4FF4-826E-9F89729DB99F}" dt="2024-06-14T09:34:55.802" v="9150" actId="1076"/>
          <ac:graphicFrameMkLst>
            <pc:docMk/>
            <pc:sldMk cId="1249501695" sldId="938"/>
            <ac:graphicFrameMk id="2" creationId="{46C058D3-8956-7961-6E4B-ABF909221AF4}"/>
          </ac:graphicFrameMkLst>
        </pc:graphicFrameChg>
        <pc:graphicFrameChg chg="add del mod">
          <ac:chgData name="Johanna Veillard - OT Brocéliande" userId="d6e33819-514a-46f9-b4de-0e201e11a233" providerId="ADAL" clId="{7B45AC32-413F-4FF4-826E-9F89729DB99F}" dt="2024-06-13T13:54:12.925" v="7206" actId="21"/>
          <ac:graphicFrameMkLst>
            <pc:docMk/>
            <pc:sldMk cId="1249501695" sldId="938"/>
            <ac:graphicFrameMk id="4" creationId="{8D219E64-98D6-63E8-0CEE-DF48E64D2761}"/>
          </ac:graphicFrameMkLst>
        </pc:graphicFrameChg>
        <pc:picChg chg="add del mod">
          <ac:chgData name="Johanna Veillard - OT Brocéliande" userId="d6e33819-514a-46f9-b4de-0e201e11a233" providerId="ADAL" clId="{7B45AC32-413F-4FF4-826E-9F89729DB99F}" dt="2024-06-14T09:35:15.917" v="9155" actId="478"/>
          <ac:picMkLst>
            <pc:docMk/>
            <pc:sldMk cId="1249501695" sldId="938"/>
            <ac:picMk id="5" creationId="{40A9A314-770D-1CD2-6F88-D2EA009B5FD7}"/>
          </ac:picMkLst>
        </pc:picChg>
      </pc:sldChg>
      <pc:sldChg chg="delSp new del mod">
        <pc:chgData name="Johanna Veillard - OT Brocéliande" userId="d6e33819-514a-46f9-b4de-0e201e11a233" providerId="ADAL" clId="{7B45AC32-413F-4FF4-826E-9F89729DB99F}" dt="2024-05-15T09:43:46.956" v="286" actId="2696"/>
        <pc:sldMkLst>
          <pc:docMk/>
          <pc:sldMk cId="1776647335" sldId="938"/>
        </pc:sldMkLst>
        <pc:spChg chg="del">
          <ac:chgData name="Johanna Veillard - OT Brocéliande" userId="d6e33819-514a-46f9-b4de-0e201e11a233" providerId="ADAL" clId="{7B45AC32-413F-4FF4-826E-9F89729DB99F}" dt="2024-05-15T09:36:56.639" v="40" actId="478"/>
          <ac:spMkLst>
            <pc:docMk/>
            <pc:sldMk cId="1776647335" sldId="938"/>
            <ac:spMk id="2" creationId="{E6B41725-6250-1D79-9EDB-C7333983A0C8}"/>
          </ac:spMkLst>
        </pc:spChg>
        <pc:spChg chg="del">
          <ac:chgData name="Johanna Veillard - OT Brocéliande" userId="d6e33819-514a-46f9-b4de-0e201e11a233" providerId="ADAL" clId="{7B45AC32-413F-4FF4-826E-9F89729DB99F}" dt="2024-05-15T09:36:54.999" v="39" actId="478"/>
          <ac:spMkLst>
            <pc:docMk/>
            <pc:sldMk cId="1776647335" sldId="938"/>
            <ac:spMk id="3" creationId="{EB04D57F-95C4-463B-6F98-F8E513309C06}"/>
          </ac:spMkLst>
        </pc:spChg>
      </pc:sldChg>
      <pc:sldChg chg="addSp delSp modSp new mod ord">
        <pc:chgData name="Johanna Veillard - OT Brocéliande" userId="d6e33819-514a-46f9-b4de-0e201e11a233" providerId="ADAL" clId="{7B45AC32-413F-4FF4-826E-9F89729DB99F}" dt="2024-09-10T16:56:59.047" v="11881" actId="1076"/>
        <pc:sldMkLst>
          <pc:docMk/>
          <pc:sldMk cId="2310893916" sldId="939"/>
        </pc:sldMkLst>
        <pc:spChg chg="del">
          <ac:chgData name="Johanna Veillard - OT Brocéliande" userId="d6e33819-514a-46f9-b4de-0e201e11a233" providerId="ADAL" clId="{7B45AC32-413F-4FF4-826E-9F89729DB99F}" dt="2024-06-04T15:30:28.958" v="1413" actId="478"/>
          <ac:spMkLst>
            <pc:docMk/>
            <pc:sldMk cId="2310893916" sldId="939"/>
            <ac:spMk id="2" creationId="{EB5F3061-A8A9-5394-19C7-C0B0C4A2C6EF}"/>
          </ac:spMkLst>
        </pc:spChg>
        <pc:spChg chg="del">
          <ac:chgData name="Johanna Veillard - OT Brocéliande" userId="d6e33819-514a-46f9-b4de-0e201e11a233" providerId="ADAL" clId="{7B45AC32-413F-4FF4-826E-9F89729DB99F}" dt="2024-06-04T15:30:28.058" v="1412" actId="478"/>
          <ac:spMkLst>
            <pc:docMk/>
            <pc:sldMk cId="2310893916" sldId="939"/>
            <ac:spMk id="3" creationId="{7EEE4CFF-83DD-5A66-B793-61A4D683DCEC}"/>
          </ac:spMkLst>
        </pc:spChg>
        <pc:spChg chg="add mod">
          <ac:chgData name="Johanna Veillard - OT Brocéliande" userId="d6e33819-514a-46f9-b4de-0e201e11a233" providerId="ADAL" clId="{7B45AC32-413F-4FF4-826E-9F89729DB99F}" dt="2024-06-14T10:24:51.353" v="9808" actId="20577"/>
          <ac:spMkLst>
            <pc:docMk/>
            <pc:sldMk cId="2310893916" sldId="939"/>
            <ac:spMk id="3" creationId="{865381D1-47FA-A3E1-6004-0625EB6D9AD8}"/>
          </ac:spMkLst>
        </pc:spChg>
        <pc:spChg chg="add del mod">
          <ac:chgData name="Johanna Veillard - OT Brocéliande" userId="d6e33819-514a-46f9-b4de-0e201e11a233" providerId="ADAL" clId="{7B45AC32-413F-4FF4-826E-9F89729DB99F}" dt="2024-06-14T10:27:33.880" v="10166" actId="478"/>
          <ac:spMkLst>
            <pc:docMk/>
            <pc:sldMk cId="2310893916" sldId="939"/>
            <ac:spMk id="4" creationId="{73139097-9419-7724-9BE8-DBC4510FA6A7}"/>
          </ac:spMkLst>
        </pc:spChg>
        <pc:spChg chg="add mod">
          <ac:chgData name="Johanna Veillard - OT Brocéliande" userId="d6e33819-514a-46f9-b4de-0e201e11a233" providerId="ADAL" clId="{7B45AC32-413F-4FF4-826E-9F89729DB99F}" dt="2024-09-10T16:56:17.736" v="11765" actId="2085"/>
          <ac:spMkLst>
            <pc:docMk/>
            <pc:sldMk cId="2310893916" sldId="939"/>
            <ac:spMk id="4" creationId="{B67CAB2B-B1E2-B4CD-E82A-481ED40AAE17}"/>
          </ac:spMkLst>
        </pc:spChg>
        <pc:spChg chg="add mod">
          <ac:chgData name="Johanna Veillard - OT Brocéliande" userId="d6e33819-514a-46f9-b4de-0e201e11a233" providerId="ADAL" clId="{7B45AC32-413F-4FF4-826E-9F89729DB99F}" dt="2024-09-10T16:55:34.144" v="11738" actId="1035"/>
          <ac:spMkLst>
            <pc:docMk/>
            <pc:sldMk cId="2310893916" sldId="939"/>
            <ac:spMk id="5" creationId="{8D2040E2-B86E-3F9C-1773-B38191C9711E}"/>
          </ac:spMkLst>
        </pc:spChg>
        <pc:spChg chg="add mod">
          <ac:chgData name="Johanna Veillard - OT Brocéliande" userId="d6e33819-514a-46f9-b4de-0e201e11a233" providerId="ADAL" clId="{7B45AC32-413F-4FF4-826E-9F89729DB99F}" dt="2024-09-10T16:50:33.398" v="11344" actId="20577"/>
          <ac:spMkLst>
            <pc:docMk/>
            <pc:sldMk cId="2310893916" sldId="939"/>
            <ac:spMk id="6" creationId="{46D8702C-1419-E866-759C-7D98EAC0069B}"/>
          </ac:spMkLst>
        </pc:spChg>
        <pc:spChg chg="add mod">
          <ac:chgData name="Johanna Veillard - OT Brocéliande" userId="d6e33819-514a-46f9-b4de-0e201e11a233" providerId="ADAL" clId="{7B45AC32-413F-4FF4-826E-9F89729DB99F}" dt="2024-09-10T16:55:58.906" v="11761" actId="1076"/>
          <ac:spMkLst>
            <pc:docMk/>
            <pc:sldMk cId="2310893916" sldId="939"/>
            <ac:spMk id="7" creationId="{95BC9747-1727-A045-F62A-595A65B06240}"/>
          </ac:spMkLst>
        </pc:spChg>
        <pc:spChg chg="add mod">
          <ac:chgData name="Johanna Veillard - OT Brocéliande" userId="d6e33819-514a-46f9-b4de-0e201e11a233" providerId="ADAL" clId="{7B45AC32-413F-4FF4-826E-9F89729DB99F}" dt="2024-09-10T16:55:57.443" v="11760" actId="1076"/>
          <ac:spMkLst>
            <pc:docMk/>
            <pc:sldMk cId="2310893916" sldId="939"/>
            <ac:spMk id="8" creationId="{825E8DE8-084B-5FE9-412D-4C407C1EEEB1}"/>
          </ac:spMkLst>
        </pc:spChg>
        <pc:spChg chg="add mod">
          <ac:chgData name="Johanna Veillard - OT Brocéliande" userId="d6e33819-514a-46f9-b4de-0e201e11a233" providerId="ADAL" clId="{7B45AC32-413F-4FF4-826E-9F89729DB99F}" dt="2024-09-10T16:56:00.155" v="11762" actId="1076"/>
          <ac:spMkLst>
            <pc:docMk/>
            <pc:sldMk cId="2310893916" sldId="939"/>
            <ac:spMk id="9" creationId="{6DC35D62-BE4A-008A-B019-81F0EA91E1D2}"/>
          </ac:spMkLst>
        </pc:spChg>
        <pc:spChg chg="add mod">
          <ac:chgData name="Johanna Veillard - OT Brocéliande" userId="d6e33819-514a-46f9-b4de-0e201e11a233" providerId="ADAL" clId="{7B45AC32-413F-4FF4-826E-9F89729DB99F}" dt="2024-09-10T16:56:01.964" v="11763" actId="1076"/>
          <ac:spMkLst>
            <pc:docMk/>
            <pc:sldMk cId="2310893916" sldId="939"/>
            <ac:spMk id="10" creationId="{3D4AA41B-DDD8-9180-2139-F517869B7E25}"/>
          </ac:spMkLst>
        </pc:spChg>
        <pc:spChg chg="add del mod">
          <ac:chgData name="Johanna Veillard - OT Brocéliande" userId="d6e33819-514a-46f9-b4de-0e201e11a233" providerId="ADAL" clId="{7B45AC32-413F-4FF4-826E-9F89729DB99F}" dt="2024-09-10T16:50:41.450" v="11346" actId="478"/>
          <ac:spMkLst>
            <pc:docMk/>
            <pc:sldMk cId="2310893916" sldId="939"/>
            <ac:spMk id="11" creationId="{26BFB94E-9806-2E9E-D99D-96B68A95C69F}"/>
          </ac:spMkLst>
        </pc:spChg>
        <pc:spChg chg="add del mod">
          <ac:chgData name="Johanna Veillard - OT Brocéliande" userId="d6e33819-514a-46f9-b4de-0e201e11a233" providerId="ADAL" clId="{7B45AC32-413F-4FF4-826E-9F89729DB99F}" dt="2024-09-10T16:50:40.585" v="11345" actId="478"/>
          <ac:spMkLst>
            <pc:docMk/>
            <pc:sldMk cId="2310893916" sldId="939"/>
            <ac:spMk id="12" creationId="{489CA37A-F408-C16F-3E63-6CCAEE5AA704}"/>
          </ac:spMkLst>
        </pc:spChg>
        <pc:spChg chg="add mod">
          <ac:chgData name="Johanna Veillard - OT Brocéliande" userId="d6e33819-514a-46f9-b4de-0e201e11a233" providerId="ADAL" clId="{7B45AC32-413F-4FF4-826E-9F89729DB99F}" dt="2024-09-10T16:50:58.116" v="11360" actId="1035"/>
          <ac:spMkLst>
            <pc:docMk/>
            <pc:sldMk cId="2310893916" sldId="939"/>
            <ac:spMk id="13" creationId="{144CBA13-642B-8271-C252-6D28BE708005}"/>
          </ac:spMkLst>
        </pc:spChg>
        <pc:spChg chg="add mod">
          <ac:chgData name="Johanna Veillard - OT Brocéliande" userId="d6e33819-514a-46f9-b4de-0e201e11a233" providerId="ADAL" clId="{7B45AC32-413F-4FF4-826E-9F89729DB99F}" dt="2024-09-10T16:51:17.283" v="11388" actId="20577"/>
          <ac:spMkLst>
            <pc:docMk/>
            <pc:sldMk cId="2310893916" sldId="939"/>
            <ac:spMk id="14" creationId="{7469D89D-0169-F3BF-E60D-4B0A263D326C}"/>
          </ac:spMkLst>
        </pc:spChg>
        <pc:spChg chg="add mod">
          <ac:chgData name="Johanna Veillard - OT Brocéliande" userId="d6e33819-514a-46f9-b4de-0e201e11a233" providerId="ADAL" clId="{7B45AC32-413F-4FF4-826E-9F89729DB99F}" dt="2024-06-14T10:32:17.363" v="10473" actId="1076"/>
          <ac:spMkLst>
            <pc:docMk/>
            <pc:sldMk cId="2310893916" sldId="939"/>
            <ac:spMk id="15" creationId="{E4A22981-43AD-35EB-5530-FE5E6EECB32A}"/>
          </ac:spMkLst>
        </pc:spChg>
        <pc:spChg chg="add mod">
          <ac:chgData name="Johanna Veillard - OT Brocéliande" userId="d6e33819-514a-46f9-b4de-0e201e11a233" providerId="ADAL" clId="{7B45AC32-413F-4FF4-826E-9F89729DB99F}" dt="2024-09-10T16:50:50.580" v="11349" actId="1076"/>
          <ac:spMkLst>
            <pc:docMk/>
            <pc:sldMk cId="2310893916" sldId="939"/>
            <ac:spMk id="16" creationId="{0F201AAB-7176-83C2-9F2E-0993AB3FB413}"/>
          </ac:spMkLst>
        </pc:spChg>
        <pc:spChg chg="add mod">
          <ac:chgData name="Johanna Veillard - OT Brocéliande" userId="d6e33819-514a-46f9-b4de-0e201e11a233" providerId="ADAL" clId="{7B45AC32-413F-4FF4-826E-9F89729DB99F}" dt="2024-09-10T16:50:58.116" v="11360" actId="1035"/>
          <ac:spMkLst>
            <pc:docMk/>
            <pc:sldMk cId="2310893916" sldId="939"/>
            <ac:spMk id="17" creationId="{1A4BBB5A-1AC9-E1E3-4AF3-FF797DC0DDA7}"/>
          </ac:spMkLst>
        </pc:spChg>
        <pc:spChg chg="add mod">
          <ac:chgData name="Johanna Veillard - OT Brocéliande" userId="d6e33819-514a-46f9-b4de-0e201e11a233" providerId="ADAL" clId="{7B45AC32-413F-4FF4-826E-9F89729DB99F}" dt="2024-09-10T16:50:58.116" v="11360" actId="1035"/>
          <ac:spMkLst>
            <pc:docMk/>
            <pc:sldMk cId="2310893916" sldId="939"/>
            <ac:spMk id="18" creationId="{6E8468B9-8EC6-92BB-6E9C-14A92CF9BB85}"/>
          </ac:spMkLst>
        </pc:spChg>
        <pc:spChg chg="add mod">
          <ac:chgData name="Johanna Veillard - OT Brocéliande" userId="d6e33819-514a-46f9-b4de-0e201e11a233" providerId="ADAL" clId="{7B45AC32-413F-4FF4-826E-9F89729DB99F}" dt="2024-09-10T16:56:50.625" v="11878" actId="20577"/>
          <ac:spMkLst>
            <pc:docMk/>
            <pc:sldMk cId="2310893916" sldId="939"/>
            <ac:spMk id="19" creationId="{35EE9D74-C9EA-8E85-356E-C33988ACFBF8}"/>
          </ac:spMkLst>
        </pc:spChg>
        <pc:spChg chg="add del mod">
          <ac:chgData name="Johanna Veillard - OT Brocéliande" userId="d6e33819-514a-46f9-b4de-0e201e11a233" providerId="ADAL" clId="{7B45AC32-413F-4FF4-826E-9F89729DB99F}" dt="2024-06-14T10:35:15.469" v="10577" actId="478"/>
          <ac:spMkLst>
            <pc:docMk/>
            <pc:sldMk cId="2310893916" sldId="939"/>
            <ac:spMk id="19" creationId="{698272D1-8569-973B-D322-07F4654D19A3}"/>
          </ac:spMkLst>
        </pc:spChg>
        <pc:spChg chg="add mod">
          <ac:chgData name="Johanna Veillard - OT Brocéliande" userId="d6e33819-514a-46f9-b4de-0e201e11a233" providerId="ADAL" clId="{7B45AC32-413F-4FF4-826E-9F89729DB99F}" dt="2024-09-10T16:50:58.116" v="11360" actId="1035"/>
          <ac:spMkLst>
            <pc:docMk/>
            <pc:sldMk cId="2310893916" sldId="939"/>
            <ac:spMk id="20" creationId="{261E98DF-7E10-42B3-3154-A0F42C538B6D}"/>
          </ac:spMkLst>
        </pc:spChg>
        <pc:spChg chg="add mod">
          <ac:chgData name="Johanna Veillard - OT Brocéliande" userId="d6e33819-514a-46f9-b4de-0e201e11a233" providerId="ADAL" clId="{7B45AC32-413F-4FF4-826E-9F89729DB99F}" dt="2024-09-10T16:50:58.116" v="11360" actId="1035"/>
          <ac:spMkLst>
            <pc:docMk/>
            <pc:sldMk cId="2310893916" sldId="939"/>
            <ac:spMk id="21" creationId="{02783353-5597-6C4D-4B30-215220AC70D8}"/>
          </ac:spMkLst>
        </pc:spChg>
        <pc:picChg chg="add mod">
          <ac:chgData name="Johanna Veillard - OT Brocéliande" userId="d6e33819-514a-46f9-b4de-0e201e11a233" providerId="ADAL" clId="{7B45AC32-413F-4FF4-826E-9F89729DB99F}" dt="2024-09-10T16:56:59.047" v="11881" actId="1076"/>
          <ac:picMkLst>
            <pc:docMk/>
            <pc:sldMk cId="2310893916" sldId="939"/>
            <ac:picMk id="1026" creationId="{49FE879C-9299-263E-1782-92253C53F2A5}"/>
          </ac:picMkLst>
        </pc:picChg>
        <pc:cxnChg chg="add mod">
          <ac:chgData name="Johanna Veillard - OT Brocéliande" userId="d6e33819-514a-46f9-b4de-0e201e11a233" providerId="ADAL" clId="{7B45AC32-413F-4FF4-826E-9F89729DB99F}" dt="2024-06-14T10:24:28.119" v="9786"/>
          <ac:cxnSpMkLst>
            <pc:docMk/>
            <pc:sldMk cId="2310893916" sldId="939"/>
            <ac:cxnSpMk id="2" creationId="{FBA30ADC-AFB2-D7AC-1DDA-81A34B7C800E}"/>
          </ac:cxnSpMkLst>
        </pc:cxnChg>
      </pc:sldChg>
      <pc:sldChg chg="addSp delSp modSp new mod">
        <pc:chgData name="Johanna Veillard - OT Brocéliande" userId="d6e33819-514a-46f9-b4de-0e201e11a233" providerId="ADAL" clId="{7B45AC32-413F-4FF4-826E-9F89729DB99F}" dt="2024-06-12T13:52:02.284" v="3599" actId="1076"/>
        <pc:sldMkLst>
          <pc:docMk/>
          <pc:sldMk cId="2458880643" sldId="940"/>
        </pc:sldMkLst>
        <pc:spChg chg="del">
          <ac:chgData name="Johanna Veillard - OT Brocéliande" userId="d6e33819-514a-46f9-b4de-0e201e11a233" providerId="ADAL" clId="{7B45AC32-413F-4FF4-826E-9F89729DB99F}" dt="2024-06-11T16:46:49.815" v="1879" actId="478"/>
          <ac:spMkLst>
            <pc:docMk/>
            <pc:sldMk cId="2458880643" sldId="940"/>
            <ac:spMk id="2" creationId="{E68B5D37-E142-7EC2-DC30-649B3E0C8FF7}"/>
          </ac:spMkLst>
        </pc:spChg>
        <pc:spChg chg="del">
          <ac:chgData name="Johanna Veillard - OT Brocéliande" userId="d6e33819-514a-46f9-b4de-0e201e11a233" providerId="ADAL" clId="{7B45AC32-413F-4FF4-826E-9F89729DB99F}" dt="2024-06-11T16:46:47.926" v="1878" actId="478"/>
          <ac:spMkLst>
            <pc:docMk/>
            <pc:sldMk cId="2458880643" sldId="940"/>
            <ac:spMk id="3" creationId="{5AB51236-ECF5-4D4E-CA9B-4CCCA470E7C7}"/>
          </ac:spMkLst>
        </pc:spChg>
        <pc:spChg chg="add mod">
          <ac:chgData name="Johanna Veillard - OT Brocéliande" userId="d6e33819-514a-46f9-b4de-0e201e11a233" providerId="ADAL" clId="{7B45AC32-413F-4FF4-826E-9F89729DB99F}" dt="2024-06-12T09:20:37.299" v="2806" actId="1035"/>
          <ac:spMkLst>
            <pc:docMk/>
            <pc:sldMk cId="2458880643" sldId="940"/>
            <ac:spMk id="6" creationId="{F5157817-22FE-437B-3BD9-9E6ACC690DA2}"/>
          </ac:spMkLst>
        </pc:spChg>
        <pc:spChg chg="add mod">
          <ac:chgData name="Johanna Veillard - OT Brocéliande" userId="d6e33819-514a-46f9-b4de-0e201e11a233" providerId="ADAL" clId="{7B45AC32-413F-4FF4-826E-9F89729DB99F}" dt="2024-06-12T09:21:02.124" v="2830" actId="1076"/>
          <ac:spMkLst>
            <pc:docMk/>
            <pc:sldMk cId="2458880643" sldId="940"/>
            <ac:spMk id="7" creationId="{7F7ABC9C-897D-9E87-7023-8651FF1892FF}"/>
          </ac:spMkLst>
        </pc:spChg>
        <pc:spChg chg="add mod">
          <ac:chgData name="Johanna Veillard - OT Brocéliande" userId="d6e33819-514a-46f9-b4de-0e201e11a233" providerId="ADAL" clId="{7B45AC32-413F-4FF4-826E-9F89729DB99F}" dt="2024-06-12T09:22:45.440" v="3015" actId="20577"/>
          <ac:spMkLst>
            <pc:docMk/>
            <pc:sldMk cId="2458880643" sldId="940"/>
            <ac:spMk id="11" creationId="{B401BD49-6404-B253-3743-A98F761578A1}"/>
          </ac:spMkLst>
        </pc:spChg>
        <pc:picChg chg="add mod">
          <ac:chgData name="Johanna Veillard - OT Brocéliande" userId="d6e33819-514a-46f9-b4de-0e201e11a233" providerId="ADAL" clId="{7B45AC32-413F-4FF4-826E-9F89729DB99F}" dt="2024-06-12T09:21:09.579" v="2832" actId="1076"/>
          <ac:picMkLst>
            <pc:docMk/>
            <pc:sldMk cId="2458880643" sldId="940"/>
            <ac:picMk id="12" creationId="{432214A5-11D5-5F98-9665-4B3A82A094FA}"/>
          </ac:picMkLst>
        </pc:picChg>
        <pc:picChg chg="add mod">
          <ac:chgData name="Johanna Veillard - OT Brocéliande" userId="d6e33819-514a-46f9-b4de-0e201e11a233" providerId="ADAL" clId="{7B45AC32-413F-4FF4-826E-9F89729DB99F}" dt="2024-06-12T09:21:07.290" v="2831" actId="1076"/>
          <ac:picMkLst>
            <pc:docMk/>
            <pc:sldMk cId="2458880643" sldId="940"/>
            <ac:picMk id="13" creationId="{EF83FEF6-066E-3C9D-9A3D-3136AFA8BBEC}"/>
          </ac:picMkLst>
        </pc:picChg>
        <pc:picChg chg="add mod">
          <ac:chgData name="Johanna Veillard - OT Brocéliande" userId="d6e33819-514a-46f9-b4de-0e201e11a233" providerId="ADAL" clId="{7B45AC32-413F-4FF4-826E-9F89729DB99F}" dt="2024-06-12T09:22:00.910" v="2917" actId="1036"/>
          <ac:picMkLst>
            <pc:docMk/>
            <pc:sldMk cId="2458880643" sldId="940"/>
            <ac:picMk id="14" creationId="{5D1D1BD7-E576-AF21-E5A7-7AD559695266}"/>
          </ac:picMkLst>
        </pc:picChg>
        <pc:cxnChg chg="add mod">
          <ac:chgData name="Johanna Veillard - OT Brocéliande" userId="d6e33819-514a-46f9-b4de-0e201e11a233" providerId="ADAL" clId="{7B45AC32-413F-4FF4-826E-9F89729DB99F}" dt="2024-06-12T08:49:58.882" v="2146"/>
          <ac:cxnSpMkLst>
            <pc:docMk/>
            <pc:sldMk cId="2458880643" sldId="940"/>
            <ac:cxnSpMk id="3" creationId="{F55BDFF5-2550-3B12-948F-12F553B24273}"/>
          </ac:cxnSpMkLst>
        </pc:cxnChg>
        <pc:cxnChg chg="add mod">
          <ac:chgData name="Johanna Veillard - OT Brocéliande" userId="d6e33819-514a-46f9-b4de-0e201e11a233" providerId="ADAL" clId="{7B45AC32-413F-4FF4-826E-9F89729DB99F}" dt="2024-06-12T09:20:49.058" v="2818" actId="1035"/>
          <ac:cxnSpMkLst>
            <pc:docMk/>
            <pc:sldMk cId="2458880643" sldId="940"/>
            <ac:cxnSpMk id="4" creationId="{D7B383D9-E9B7-BEF0-E3C2-340C60BA0D75}"/>
          </ac:cxnSpMkLst>
        </pc:cxnChg>
        <pc:cxnChg chg="add del mod">
          <ac:chgData name="Johanna Veillard - OT Brocéliande" userId="d6e33819-514a-46f9-b4de-0e201e11a233" providerId="ADAL" clId="{7B45AC32-413F-4FF4-826E-9F89729DB99F}" dt="2024-06-12T08:49:47.914" v="2144" actId="478"/>
          <ac:cxnSpMkLst>
            <pc:docMk/>
            <pc:sldMk cId="2458880643" sldId="940"/>
            <ac:cxnSpMk id="5" creationId="{2B18F130-4AF8-EC90-2B5B-BEDBAE18EBF3}"/>
          </ac:cxnSpMkLst>
        </pc:cxnChg>
        <pc:cxnChg chg="add mod">
          <ac:chgData name="Johanna Veillard - OT Brocéliande" userId="d6e33819-514a-46f9-b4de-0e201e11a233" providerId="ADAL" clId="{7B45AC32-413F-4FF4-826E-9F89729DB99F}" dt="2024-06-12T13:52:02.284" v="3599" actId="1076"/>
          <ac:cxnSpMkLst>
            <pc:docMk/>
            <pc:sldMk cId="2458880643" sldId="940"/>
            <ac:cxnSpMk id="9" creationId="{28094482-33CD-D660-8DD2-A8E4506F2AD1}"/>
          </ac:cxnSpMkLst>
        </pc:cxnChg>
      </pc:sldChg>
      <pc:sldChg chg="addSp delSp modSp new mod">
        <pc:chgData name="Johanna Veillard - OT Brocéliande" userId="d6e33819-514a-46f9-b4de-0e201e11a233" providerId="ADAL" clId="{7B45AC32-413F-4FF4-826E-9F89729DB99F}" dt="2024-09-23T12:41:23.248" v="12403" actId="20577"/>
        <pc:sldMkLst>
          <pc:docMk/>
          <pc:sldMk cId="4211955003" sldId="941"/>
        </pc:sldMkLst>
        <pc:spChg chg="del">
          <ac:chgData name="Johanna Veillard - OT Brocéliande" userId="d6e33819-514a-46f9-b4de-0e201e11a233" providerId="ADAL" clId="{7B45AC32-413F-4FF4-826E-9F89729DB99F}" dt="2024-06-11T17:05:54.466" v="1944" actId="478"/>
          <ac:spMkLst>
            <pc:docMk/>
            <pc:sldMk cId="4211955003" sldId="941"/>
            <ac:spMk id="2" creationId="{3D376DA5-196D-538C-16A1-6857B39CDE16}"/>
          </ac:spMkLst>
        </pc:spChg>
        <pc:spChg chg="del">
          <ac:chgData name="Johanna Veillard - OT Brocéliande" userId="d6e33819-514a-46f9-b4de-0e201e11a233" providerId="ADAL" clId="{7B45AC32-413F-4FF4-826E-9F89729DB99F}" dt="2024-06-11T17:05:52.239" v="1943" actId="478"/>
          <ac:spMkLst>
            <pc:docMk/>
            <pc:sldMk cId="4211955003" sldId="941"/>
            <ac:spMk id="3" creationId="{A55897B3-CAC2-B217-5B99-9A704D192249}"/>
          </ac:spMkLst>
        </pc:spChg>
        <pc:spChg chg="add del mod">
          <ac:chgData name="Johanna Veillard - OT Brocéliande" userId="d6e33819-514a-46f9-b4de-0e201e11a233" providerId="ADAL" clId="{7B45AC32-413F-4FF4-826E-9F89729DB99F}" dt="2024-06-12T08:51:14.315" v="2160" actId="478"/>
          <ac:spMkLst>
            <pc:docMk/>
            <pc:sldMk cId="4211955003" sldId="941"/>
            <ac:spMk id="4" creationId="{23A72C9F-C371-E3AD-0C79-7CF9B12537C8}"/>
          </ac:spMkLst>
        </pc:spChg>
        <pc:spChg chg="add mod">
          <ac:chgData name="Johanna Veillard - OT Brocéliande" userId="d6e33819-514a-46f9-b4de-0e201e11a233" providerId="ADAL" clId="{7B45AC32-413F-4FF4-826E-9F89729DB99F}" dt="2024-06-13T12:49:11.884" v="6208" actId="1076"/>
          <ac:spMkLst>
            <pc:docMk/>
            <pc:sldMk cId="4211955003" sldId="941"/>
            <ac:spMk id="7" creationId="{C6BE15EC-9EE1-EE5E-39D0-C8D6B1A0B671}"/>
          </ac:spMkLst>
        </pc:spChg>
        <pc:spChg chg="add mod">
          <ac:chgData name="Johanna Veillard - OT Brocéliande" userId="d6e33819-514a-46f9-b4de-0e201e11a233" providerId="ADAL" clId="{7B45AC32-413F-4FF4-826E-9F89729DB99F}" dt="2024-09-23T12:41:23.248" v="12403" actId="20577"/>
          <ac:spMkLst>
            <pc:docMk/>
            <pc:sldMk cId="4211955003" sldId="941"/>
            <ac:spMk id="8" creationId="{9A07E511-17D2-5BE1-4250-4A7DFCF38E2B}"/>
          </ac:spMkLst>
        </pc:spChg>
        <pc:spChg chg="add del mod">
          <ac:chgData name="Johanna Veillard - OT Brocéliande" userId="d6e33819-514a-46f9-b4de-0e201e11a233" providerId="ADAL" clId="{7B45AC32-413F-4FF4-826E-9F89729DB99F}" dt="2024-06-11T17:06:09.051" v="1947" actId="478"/>
          <ac:spMkLst>
            <pc:docMk/>
            <pc:sldMk cId="4211955003" sldId="941"/>
            <ac:spMk id="9" creationId="{2844279C-449C-A527-34E5-71FC8B6AF193}"/>
          </ac:spMkLst>
        </pc:spChg>
        <pc:spChg chg="add mod">
          <ac:chgData name="Johanna Veillard - OT Brocéliande" userId="d6e33819-514a-46f9-b4de-0e201e11a233" providerId="ADAL" clId="{7B45AC32-413F-4FF4-826E-9F89729DB99F}" dt="2024-06-13T12:47:51.606" v="6188" actId="1076"/>
          <ac:spMkLst>
            <pc:docMk/>
            <pc:sldMk cId="4211955003" sldId="941"/>
            <ac:spMk id="9" creationId="{4E6FF8C4-B01D-6F65-5CBC-982BA9D4351A}"/>
          </ac:spMkLst>
        </pc:spChg>
        <pc:spChg chg="add del mod">
          <ac:chgData name="Johanna Veillard - OT Brocéliande" userId="d6e33819-514a-46f9-b4de-0e201e11a233" providerId="ADAL" clId="{7B45AC32-413F-4FF4-826E-9F89729DB99F}" dt="2024-06-12T08:52:03.189" v="2216" actId="478"/>
          <ac:spMkLst>
            <pc:docMk/>
            <pc:sldMk cId="4211955003" sldId="941"/>
            <ac:spMk id="10" creationId="{4D2F8611-FCB8-F32E-8F8E-9EB11B7399AF}"/>
          </ac:spMkLst>
        </pc:spChg>
        <pc:spChg chg="add del mod">
          <ac:chgData name="Johanna Veillard - OT Brocéliande" userId="d6e33819-514a-46f9-b4de-0e201e11a233" providerId="ADAL" clId="{7B45AC32-413F-4FF4-826E-9F89729DB99F}" dt="2024-06-12T09:02:26.692" v="2456" actId="478"/>
          <ac:spMkLst>
            <pc:docMk/>
            <pc:sldMk cId="4211955003" sldId="941"/>
            <ac:spMk id="12" creationId="{CE0DDFA7-9799-3D6C-1888-4D74F55EE5DD}"/>
          </ac:spMkLst>
        </pc:spChg>
        <pc:spChg chg="add mod">
          <ac:chgData name="Johanna Veillard - OT Brocéliande" userId="d6e33819-514a-46f9-b4de-0e201e11a233" providerId="ADAL" clId="{7B45AC32-413F-4FF4-826E-9F89729DB99F}" dt="2024-06-13T12:49:03.701" v="6205" actId="14100"/>
          <ac:spMkLst>
            <pc:docMk/>
            <pc:sldMk cId="4211955003" sldId="941"/>
            <ac:spMk id="14" creationId="{0A900D8D-1088-68FE-9F75-F6BC03A78583}"/>
          </ac:spMkLst>
        </pc:spChg>
        <pc:spChg chg="add mod">
          <ac:chgData name="Johanna Veillard - OT Brocéliande" userId="d6e33819-514a-46f9-b4de-0e201e11a233" providerId="ADAL" clId="{7B45AC32-413F-4FF4-826E-9F89729DB99F}" dt="2024-06-12T09:25:35.535" v="3111" actId="1076"/>
          <ac:spMkLst>
            <pc:docMk/>
            <pc:sldMk cId="4211955003" sldId="941"/>
            <ac:spMk id="15" creationId="{383F7F6B-35AE-74CE-F840-8CB59CFF6DB8}"/>
          </ac:spMkLst>
        </pc:spChg>
        <pc:spChg chg="add mod">
          <ac:chgData name="Johanna Veillard - OT Brocéliande" userId="d6e33819-514a-46f9-b4de-0e201e11a233" providerId="ADAL" clId="{7B45AC32-413F-4FF4-826E-9F89729DB99F}" dt="2024-06-12T09:25:29.300" v="3108" actId="1076"/>
          <ac:spMkLst>
            <pc:docMk/>
            <pc:sldMk cId="4211955003" sldId="941"/>
            <ac:spMk id="16" creationId="{B207A678-F4ED-C0F6-B2FA-9D66EABDE2AA}"/>
          </ac:spMkLst>
        </pc:spChg>
        <pc:spChg chg="add mod">
          <ac:chgData name="Johanna Veillard - OT Brocéliande" userId="d6e33819-514a-46f9-b4de-0e201e11a233" providerId="ADAL" clId="{7B45AC32-413F-4FF4-826E-9F89729DB99F}" dt="2024-06-12T09:25:37.601" v="3112" actId="1076"/>
          <ac:spMkLst>
            <pc:docMk/>
            <pc:sldMk cId="4211955003" sldId="941"/>
            <ac:spMk id="17" creationId="{08B61345-7BF3-D4C3-4080-DA1EC26C38A2}"/>
          </ac:spMkLst>
        </pc:spChg>
        <pc:spChg chg="add mod">
          <ac:chgData name="Johanna Veillard - OT Brocéliande" userId="d6e33819-514a-46f9-b4de-0e201e11a233" providerId="ADAL" clId="{7B45AC32-413F-4FF4-826E-9F89729DB99F}" dt="2024-06-12T09:27:13.736" v="3128" actId="1076"/>
          <ac:spMkLst>
            <pc:docMk/>
            <pc:sldMk cId="4211955003" sldId="941"/>
            <ac:spMk id="18" creationId="{1C7F1E41-3FAE-7550-02FE-C3FDEC57AE78}"/>
          </ac:spMkLst>
        </pc:spChg>
        <pc:spChg chg="add mod">
          <ac:chgData name="Johanna Veillard - OT Brocéliande" userId="d6e33819-514a-46f9-b4de-0e201e11a233" providerId="ADAL" clId="{7B45AC32-413F-4FF4-826E-9F89729DB99F}" dt="2024-06-12T09:29:27.296" v="3141" actId="1076"/>
          <ac:spMkLst>
            <pc:docMk/>
            <pc:sldMk cId="4211955003" sldId="941"/>
            <ac:spMk id="26" creationId="{EABFACF7-C5F1-DA50-509C-52EBC551AE20}"/>
          </ac:spMkLst>
        </pc:spChg>
        <pc:spChg chg="add mod">
          <ac:chgData name="Johanna Veillard - OT Brocéliande" userId="d6e33819-514a-46f9-b4de-0e201e11a233" providerId="ADAL" clId="{7B45AC32-413F-4FF4-826E-9F89729DB99F}" dt="2024-06-12T09:26:02.456" v="3119" actId="1076"/>
          <ac:spMkLst>
            <pc:docMk/>
            <pc:sldMk cId="4211955003" sldId="941"/>
            <ac:spMk id="41" creationId="{B04B033F-EC48-E5CC-2D68-57093BA5205A}"/>
          </ac:spMkLst>
        </pc:spChg>
        <pc:graphicFrameChg chg="add mod modGraphic">
          <ac:chgData name="Johanna Veillard - OT Brocéliande" userId="d6e33819-514a-46f9-b4de-0e201e11a233" providerId="ADAL" clId="{7B45AC32-413F-4FF4-826E-9F89729DB99F}" dt="2024-06-13T12:48:24.706" v="6195" actId="1076"/>
          <ac:graphicFrameMkLst>
            <pc:docMk/>
            <pc:sldMk cId="4211955003" sldId="941"/>
            <ac:graphicFrameMk id="2" creationId="{77C9D067-E18D-1C1C-78DE-FB2F1B9EA389}"/>
          </ac:graphicFrameMkLst>
        </pc:graphicFrameChg>
        <pc:graphicFrameChg chg="add del mod modGraphic">
          <ac:chgData name="Johanna Veillard - OT Brocéliande" userId="d6e33819-514a-46f9-b4de-0e201e11a233" providerId="ADAL" clId="{7B45AC32-413F-4FF4-826E-9F89729DB99F}" dt="2024-06-12T08:48:18.496" v="2125" actId="478"/>
          <ac:graphicFrameMkLst>
            <pc:docMk/>
            <pc:sldMk cId="4211955003" sldId="941"/>
            <ac:graphicFrameMk id="5" creationId="{E1DF76B7-7D9D-3389-811A-AAAD8593E935}"/>
          </ac:graphicFrameMkLst>
        </pc:graphicFrameChg>
        <pc:graphicFrameChg chg="add mod modGraphic">
          <ac:chgData name="Johanna Veillard - OT Brocéliande" userId="d6e33819-514a-46f9-b4de-0e201e11a233" providerId="ADAL" clId="{7B45AC32-413F-4FF4-826E-9F89729DB99F}" dt="2024-06-13T12:49:09.541" v="6207" actId="1076"/>
          <ac:graphicFrameMkLst>
            <pc:docMk/>
            <pc:sldMk cId="4211955003" sldId="941"/>
            <ac:graphicFrameMk id="6" creationId="{3AECBEC6-E1BC-F833-2DF4-4CFF174446FF}"/>
          </ac:graphicFrameMkLst>
        </pc:graphicFrameChg>
        <pc:graphicFrameChg chg="add mod modGraphic">
          <ac:chgData name="Johanna Veillard - OT Brocéliande" userId="d6e33819-514a-46f9-b4de-0e201e11a233" providerId="ADAL" clId="{7B45AC32-413F-4FF4-826E-9F89729DB99F}" dt="2024-06-13T12:49:06.307" v="6206" actId="1076"/>
          <ac:graphicFrameMkLst>
            <pc:docMk/>
            <pc:sldMk cId="4211955003" sldId="941"/>
            <ac:graphicFrameMk id="11" creationId="{D8423A3A-2BC2-8D48-0E48-B1672F1D6997}"/>
          </ac:graphicFrameMkLst>
        </pc:graphicFrameChg>
        <pc:picChg chg="add mod">
          <ac:chgData name="Johanna Veillard - OT Brocéliande" userId="d6e33819-514a-46f9-b4de-0e201e11a233" providerId="ADAL" clId="{7B45AC32-413F-4FF4-826E-9F89729DB99F}" dt="2024-06-12T09:24:14.619" v="3057" actId="1036"/>
          <ac:picMkLst>
            <pc:docMk/>
            <pc:sldMk cId="4211955003" sldId="941"/>
            <ac:picMk id="13" creationId="{5D014845-8DE2-B9F9-B7C2-C9FE03F5BA37}"/>
          </ac:picMkLst>
        </pc:picChg>
        <pc:cxnChg chg="add mod">
          <ac:chgData name="Johanna Veillard - OT Brocéliande" userId="d6e33819-514a-46f9-b4de-0e201e11a233" providerId="ADAL" clId="{7B45AC32-413F-4FF4-826E-9F89729DB99F}" dt="2024-06-12T09:27:46.339" v="3135" actId="1076"/>
          <ac:cxnSpMkLst>
            <pc:docMk/>
            <pc:sldMk cId="4211955003" sldId="941"/>
            <ac:cxnSpMk id="19" creationId="{1895CCD7-9B08-4C40-AB84-AF7CCC7ACA61}"/>
          </ac:cxnSpMkLst>
        </pc:cxnChg>
        <pc:cxnChg chg="add mod">
          <ac:chgData name="Johanna Veillard - OT Brocéliande" userId="d6e33819-514a-46f9-b4de-0e201e11a233" providerId="ADAL" clId="{7B45AC32-413F-4FF4-826E-9F89729DB99F}" dt="2024-06-12T09:27:42.057" v="3134" actId="14100"/>
          <ac:cxnSpMkLst>
            <pc:docMk/>
            <pc:sldMk cId="4211955003" sldId="941"/>
            <ac:cxnSpMk id="20" creationId="{14E3E281-F8FF-0759-7921-26BBEA657B69}"/>
          </ac:cxnSpMkLst>
        </pc:cxnChg>
      </pc:sldChg>
      <pc:sldChg chg="addSp delSp modSp new mod">
        <pc:chgData name="Johanna Veillard - OT Brocéliande" userId="d6e33819-514a-46f9-b4de-0e201e11a233" providerId="ADAL" clId="{7B45AC32-413F-4FF4-826E-9F89729DB99F}" dt="2024-09-23T14:52:31.024" v="12898" actId="1076"/>
        <pc:sldMkLst>
          <pc:docMk/>
          <pc:sldMk cId="304087513" sldId="942"/>
        </pc:sldMkLst>
        <pc:spChg chg="add mod">
          <ac:chgData name="Johanna Veillard - OT Brocéliande" userId="d6e33819-514a-46f9-b4de-0e201e11a233" providerId="ADAL" clId="{7B45AC32-413F-4FF4-826E-9F89729DB99F}" dt="2024-06-13T12:50:15.459" v="6236" actId="1076"/>
          <ac:spMkLst>
            <pc:docMk/>
            <pc:sldMk cId="304087513" sldId="942"/>
            <ac:spMk id="2" creationId="{035FA849-3B1B-E754-F58E-C10352006B91}"/>
          </ac:spMkLst>
        </pc:spChg>
        <pc:spChg chg="del">
          <ac:chgData name="Johanna Veillard - OT Brocéliande" userId="d6e33819-514a-46f9-b4de-0e201e11a233" providerId="ADAL" clId="{7B45AC32-413F-4FF4-826E-9F89729DB99F}" dt="2024-06-12T09:29:56.435" v="3153" actId="478"/>
          <ac:spMkLst>
            <pc:docMk/>
            <pc:sldMk cId="304087513" sldId="942"/>
            <ac:spMk id="2" creationId="{0735F095-7320-F52F-1658-D496039C7329}"/>
          </ac:spMkLst>
        </pc:spChg>
        <pc:spChg chg="del">
          <ac:chgData name="Johanna Veillard - OT Brocéliande" userId="d6e33819-514a-46f9-b4de-0e201e11a233" providerId="ADAL" clId="{7B45AC32-413F-4FF4-826E-9F89729DB99F}" dt="2024-06-12T09:29:55.346" v="3152" actId="478"/>
          <ac:spMkLst>
            <pc:docMk/>
            <pc:sldMk cId="304087513" sldId="942"/>
            <ac:spMk id="3" creationId="{AEED50BD-9AB2-D36C-0588-561B6E3F3932}"/>
          </ac:spMkLst>
        </pc:spChg>
        <pc:spChg chg="add mod">
          <ac:chgData name="Johanna Veillard - OT Brocéliande" userId="d6e33819-514a-46f9-b4de-0e201e11a233" providerId="ADAL" clId="{7B45AC32-413F-4FF4-826E-9F89729DB99F}" dt="2024-06-12T13:52:26.429" v="3617" actId="1076"/>
          <ac:spMkLst>
            <pc:docMk/>
            <pc:sldMk cId="304087513" sldId="942"/>
            <ac:spMk id="4" creationId="{DE6A8A25-125D-C498-B6AB-7EA93BFFAB3B}"/>
          </ac:spMkLst>
        </pc:spChg>
        <pc:spChg chg="add mod">
          <ac:chgData name="Johanna Veillard - OT Brocéliande" userId="d6e33819-514a-46f9-b4de-0e201e11a233" providerId="ADAL" clId="{7B45AC32-413F-4FF4-826E-9F89729DB99F}" dt="2024-09-23T14:35:08.878" v="12694" actId="14100"/>
          <ac:spMkLst>
            <pc:docMk/>
            <pc:sldMk cId="304087513" sldId="942"/>
            <ac:spMk id="6" creationId="{9F4B5217-B02A-14E8-2670-844A313C92F8}"/>
          </ac:spMkLst>
        </pc:spChg>
        <pc:spChg chg="add mod">
          <ac:chgData name="Johanna Veillard - OT Brocéliande" userId="d6e33819-514a-46f9-b4de-0e201e11a233" providerId="ADAL" clId="{7B45AC32-413F-4FF4-826E-9F89729DB99F}" dt="2024-06-12T13:54:39.456" v="3704" actId="1076"/>
          <ac:spMkLst>
            <pc:docMk/>
            <pc:sldMk cId="304087513" sldId="942"/>
            <ac:spMk id="7" creationId="{81676731-C748-9EBC-D3A7-31A0E44A3508}"/>
          </ac:spMkLst>
        </pc:spChg>
        <pc:spChg chg="add mod">
          <ac:chgData name="Johanna Veillard - OT Brocéliande" userId="d6e33819-514a-46f9-b4de-0e201e11a233" providerId="ADAL" clId="{7B45AC32-413F-4FF4-826E-9F89729DB99F}" dt="2024-09-23T14:52:31.024" v="12898" actId="1076"/>
          <ac:spMkLst>
            <pc:docMk/>
            <pc:sldMk cId="304087513" sldId="942"/>
            <ac:spMk id="8" creationId="{2A4E7920-A528-D99D-1759-EF32B1B2A858}"/>
          </ac:spMkLst>
        </pc:spChg>
        <pc:spChg chg="add mod">
          <ac:chgData name="Johanna Veillard - OT Brocéliande" userId="d6e33819-514a-46f9-b4de-0e201e11a233" providerId="ADAL" clId="{7B45AC32-413F-4FF4-826E-9F89729DB99F}" dt="2024-06-13T12:50:04.193" v="6233" actId="1035"/>
          <ac:spMkLst>
            <pc:docMk/>
            <pc:sldMk cId="304087513" sldId="942"/>
            <ac:spMk id="14" creationId="{9F1FF55A-EA2C-A49D-B5CC-305452D4E171}"/>
          </ac:spMkLst>
        </pc:spChg>
        <pc:spChg chg="add mod">
          <ac:chgData name="Johanna Veillard - OT Brocéliande" userId="d6e33819-514a-46f9-b4de-0e201e11a233" providerId="ADAL" clId="{7B45AC32-413F-4FF4-826E-9F89729DB99F}" dt="2024-09-23T14:38:12.114" v="12818" actId="1076"/>
          <ac:spMkLst>
            <pc:docMk/>
            <pc:sldMk cId="304087513" sldId="942"/>
            <ac:spMk id="15" creationId="{5C56934E-B0FD-2D20-48F1-2CF85EACC06B}"/>
          </ac:spMkLst>
        </pc:spChg>
        <pc:spChg chg="add mod">
          <ac:chgData name="Johanna Veillard - OT Brocéliande" userId="d6e33819-514a-46f9-b4de-0e201e11a233" providerId="ADAL" clId="{7B45AC32-413F-4FF4-826E-9F89729DB99F}" dt="2024-06-13T12:51:32.506" v="6257" actId="1076"/>
          <ac:spMkLst>
            <pc:docMk/>
            <pc:sldMk cId="304087513" sldId="942"/>
            <ac:spMk id="16" creationId="{7AFBF09A-79BE-2665-76F6-50505C36E259}"/>
          </ac:spMkLst>
        </pc:spChg>
        <pc:picChg chg="add mod">
          <ac:chgData name="Johanna Veillard - OT Brocéliande" userId="d6e33819-514a-46f9-b4de-0e201e11a233" providerId="ADAL" clId="{7B45AC32-413F-4FF4-826E-9F89729DB99F}" dt="2024-06-12T09:30:15.256" v="3156" actId="1076"/>
          <ac:picMkLst>
            <pc:docMk/>
            <pc:sldMk cId="304087513" sldId="942"/>
            <ac:picMk id="5" creationId="{D727536A-DE29-A2F3-E536-D97FECDF25EC}"/>
          </ac:picMkLst>
        </pc:picChg>
        <pc:picChg chg="add mod">
          <ac:chgData name="Johanna Veillard - OT Brocéliande" userId="d6e33819-514a-46f9-b4de-0e201e11a233" providerId="ADAL" clId="{7B45AC32-413F-4FF4-826E-9F89729DB99F}" dt="2024-06-13T12:50:04.193" v="6233" actId="1035"/>
          <ac:picMkLst>
            <pc:docMk/>
            <pc:sldMk cId="304087513" sldId="942"/>
            <ac:picMk id="2064" creationId="{93D6340D-FB20-6597-066F-578B628DA496}"/>
          </ac:picMkLst>
        </pc:picChg>
        <pc:picChg chg="add mod">
          <ac:chgData name="Johanna Veillard - OT Brocéliande" userId="d6e33819-514a-46f9-b4de-0e201e11a233" providerId="ADAL" clId="{7B45AC32-413F-4FF4-826E-9F89729DB99F}" dt="2024-06-13T12:50:17.064" v="6237" actId="1076"/>
          <ac:picMkLst>
            <pc:docMk/>
            <pc:sldMk cId="304087513" sldId="942"/>
            <ac:picMk id="2066" creationId="{96A33C6C-5139-74C1-9114-D58AF2015651}"/>
          </ac:picMkLst>
        </pc:picChg>
        <pc:cxnChg chg="add mod">
          <ac:chgData name="Johanna Veillard - OT Brocéliande" userId="d6e33819-514a-46f9-b4de-0e201e11a233" providerId="ADAL" clId="{7B45AC32-413F-4FF4-826E-9F89729DB99F}" dt="2024-09-23T14:35:15.972" v="12700" actId="1035"/>
          <ac:cxnSpMkLst>
            <pc:docMk/>
            <pc:sldMk cId="304087513" sldId="942"/>
            <ac:cxnSpMk id="9" creationId="{693F50C3-6C61-EC83-02C2-70EAED0A62E9}"/>
          </ac:cxnSpMkLst>
        </pc:cxnChg>
        <pc:cxnChg chg="add mod">
          <ac:chgData name="Johanna Veillard - OT Brocéliande" userId="d6e33819-514a-46f9-b4de-0e201e11a233" providerId="ADAL" clId="{7B45AC32-413F-4FF4-826E-9F89729DB99F}" dt="2024-09-23T14:35:17.678" v="12705" actId="1035"/>
          <ac:cxnSpMkLst>
            <pc:docMk/>
            <pc:sldMk cId="304087513" sldId="942"/>
            <ac:cxnSpMk id="11" creationId="{64E3A756-4B2F-4609-0BE5-1FB6E4923767}"/>
          </ac:cxnSpMkLst>
        </pc:cxnChg>
        <pc:cxnChg chg="add mod">
          <ac:chgData name="Johanna Veillard - OT Brocéliande" userId="d6e33819-514a-46f9-b4de-0e201e11a233" providerId="ADAL" clId="{7B45AC32-413F-4FF4-826E-9F89729DB99F}" dt="2024-09-23T14:35:20.521" v="12715" actId="1035"/>
          <ac:cxnSpMkLst>
            <pc:docMk/>
            <pc:sldMk cId="304087513" sldId="942"/>
            <ac:cxnSpMk id="12" creationId="{43BCD65D-8F03-EAF5-082F-6BDC6C35E57A}"/>
          </ac:cxnSpMkLst>
        </pc:cxnChg>
        <pc:cxnChg chg="add mod">
          <ac:chgData name="Johanna Veillard - OT Brocéliande" userId="d6e33819-514a-46f9-b4de-0e201e11a233" providerId="ADAL" clId="{7B45AC32-413F-4FF4-826E-9F89729DB99F}" dt="2024-09-23T14:35:26.911" v="12729" actId="1035"/>
          <ac:cxnSpMkLst>
            <pc:docMk/>
            <pc:sldMk cId="304087513" sldId="942"/>
            <ac:cxnSpMk id="13" creationId="{5FC64EDC-7957-C3BE-E5FE-87A92108A569}"/>
          </ac:cxnSpMkLst>
        </pc:cxnChg>
      </pc:sldChg>
      <pc:sldChg chg="addSp delSp modSp new mod">
        <pc:chgData name="Johanna Veillard - OT Brocéliande" userId="d6e33819-514a-46f9-b4de-0e201e11a233" providerId="ADAL" clId="{7B45AC32-413F-4FF4-826E-9F89729DB99F}" dt="2024-06-12T16:12:18.141" v="4595" actId="1038"/>
        <pc:sldMkLst>
          <pc:docMk/>
          <pc:sldMk cId="75461936" sldId="943"/>
        </pc:sldMkLst>
        <pc:spChg chg="del">
          <ac:chgData name="Johanna Veillard - OT Brocéliande" userId="d6e33819-514a-46f9-b4de-0e201e11a233" providerId="ADAL" clId="{7B45AC32-413F-4FF4-826E-9F89729DB99F}" dt="2024-06-12T14:15:46.961" v="4162" actId="478"/>
          <ac:spMkLst>
            <pc:docMk/>
            <pc:sldMk cId="75461936" sldId="943"/>
            <ac:spMk id="2" creationId="{5CBB9C45-E05B-6C62-E2AD-BABAA0A6E1D2}"/>
          </ac:spMkLst>
        </pc:spChg>
        <pc:spChg chg="del">
          <ac:chgData name="Johanna Veillard - OT Brocéliande" userId="d6e33819-514a-46f9-b4de-0e201e11a233" providerId="ADAL" clId="{7B45AC32-413F-4FF4-826E-9F89729DB99F}" dt="2024-06-12T14:15:46.182" v="4161" actId="478"/>
          <ac:spMkLst>
            <pc:docMk/>
            <pc:sldMk cId="75461936" sldId="943"/>
            <ac:spMk id="3" creationId="{25974F71-14E7-1950-AB09-CB909AA07B66}"/>
          </ac:spMkLst>
        </pc:spChg>
        <pc:spChg chg="add del mod">
          <ac:chgData name="Johanna Veillard - OT Brocéliande" userId="d6e33819-514a-46f9-b4de-0e201e11a233" providerId="ADAL" clId="{7B45AC32-413F-4FF4-826E-9F89729DB99F}" dt="2024-06-12T14:54:50.256" v="4392" actId="478"/>
          <ac:spMkLst>
            <pc:docMk/>
            <pc:sldMk cId="75461936" sldId="943"/>
            <ac:spMk id="4" creationId="{4DCC0B3A-708F-3F78-3949-2DB9866C462A}"/>
          </ac:spMkLst>
        </pc:spChg>
        <pc:spChg chg="add mod">
          <ac:chgData name="Johanna Veillard - OT Brocéliande" userId="d6e33819-514a-46f9-b4de-0e201e11a233" providerId="ADAL" clId="{7B45AC32-413F-4FF4-826E-9F89729DB99F}" dt="2024-06-12T14:54:35.488" v="4388" actId="1076"/>
          <ac:spMkLst>
            <pc:docMk/>
            <pc:sldMk cId="75461936" sldId="943"/>
            <ac:spMk id="5" creationId="{30951642-D33D-DE2B-6759-D933C77415CF}"/>
          </ac:spMkLst>
        </pc:spChg>
        <pc:spChg chg="add mod">
          <ac:chgData name="Johanna Veillard - OT Brocéliande" userId="d6e33819-514a-46f9-b4de-0e201e11a233" providerId="ADAL" clId="{7B45AC32-413F-4FF4-826E-9F89729DB99F}" dt="2024-06-12T14:54:44.367" v="4390" actId="1076"/>
          <ac:spMkLst>
            <pc:docMk/>
            <pc:sldMk cId="75461936" sldId="943"/>
            <ac:spMk id="8" creationId="{1F8BBC0C-2CA9-1B0D-7EB2-2EFA4BE32EBF}"/>
          </ac:spMkLst>
        </pc:spChg>
        <pc:spChg chg="add mod">
          <ac:chgData name="Johanna Veillard - OT Brocéliande" userId="d6e33819-514a-46f9-b4de-0e201e11a233" providerId="ADAL" clId="{7B45AC32-413F-4FF4-826E-9F89729DB99F}" dt="2024-06-12T14:54:48.044" v="4391" actId="1076"/>
          <ac:spMkLst>
            <pc:docMk/>
            <pc:sldMk cId="75461936" sldId="943"/>
            <ac:spMk id="9" creationId="{09D989B7-4FF9-C629-031A-2FB7D8B9B4A6}"/>
          </ac:spMkLst>
        </pc:spChg>
        <pc:spChg chg="add mod">
          <ac:chgData name="Johanna Veillard - OT Brocéliande" userId="d6e33819-514a-46f9-b4de-0e201e11a233" providerId="ADAL" clId="{7B45AC32-413F-4FF4-826E-9F89729DB99F}" dt="2024-06-12T14:54:54.527" v="4393" actId="1076"/>
          <ac:spMkLst>
            <pc:docMk/>
            <pc:sldMk cId="75461936" sldId="943"/>
            <ac:spMk id="10" creationId="{BF187C1B-4A13-CD0B-388C-DEA33BE41CE5}"/>
          </ac:spMkLst>
        </pc:spChg>
        <pc:spChg chg="add mod">
          <ac:chgData name="Johanna Veillard - OT Brocéliande" userId="d6e33819-514a-46f9-b4de-0e201e11a233" providerId="ADAL" clId="{7B45AC32-413F-4FF4-826E-9F89729DB99F}" dt="2024-06-12T14:55:01.523" v="4394" actId="1076"/>
          <ac:spMkLst>
            <pc:docMk/>
            <pc:sldMk cId="75461936" sldId="943"/>
            <ac:spMk id="11" creationId="{39993A74-B10B-9B3B-C073-0132F15DC4D2}"/>
          </ac:spMkLst>
        </pc:spChg>
        <pc:spChg chg="add mod">
          <ac:chgData name="Johanna Veillard - OT Brocéliande" userId="d6e33819-514a-46f9-b4de-0e201e11a233" providerId="ADAL" clId="{7B45AC32-413F-4FF4-826E-9F89729DB99F}" dt="2024-06-12T14:55:04.371" v="4395" actId="1076"/>
          <ac:spMkLst>
            <pc:docMk/>
            <pc:sldMk cId="75461936" sldId="943"/>
            <ac:spMk id="12" creationId="{369BF1E5-CB09-8F0F-86E4-A086698302AB}"/>
          </ac:spMkLst>
        </pc:spChg>
        <pc:spChg chg="add mod">
          <ac:chgData name="Johanna Veillard - OT Brocéliande" userId="d6e33819-514a-46f9-b4de-0e201e11a233" providerId="ADAL" clId="{7B45AC32-413F-4FF4-826E-9F89729DB99F}" dt="2024-06-12T14:55:07.595" v="4396" actId="1076"/>
          <ac:spMkLst>
            <pc:docMk/>
            <pc:sldMk cId="75461936" sldId="943"/>
            <ac:spMk id="13" creationId="{0A37DB3C-21D7-14BE-1D5B-41A89BE1C702}"/>
          </ac:spMkLst>
        </pc:spChg>
        <pc:spChg chg="add del mod">
          <ac:chgData name="Johanna Veillard - OT Brocéliande" userId="d6e33819-514a-46f9-b4de-0e201e11a233" providerId="ADAL" clId="{7B45AC32-413F-4FF4-826E-9F89729DB99F}" dt="2024-06-12T14:16:44.609" v="4165" actId="478"/>
          <ac:spMkLst>
            <pc:docMk/>
            <pc:sldMk cId="75461936" sldId="943"/>
            <ac:spMk id="14" creationId="{02279D6E-D5DF-25EF-BE1F-8A76E6FC1FFE}"/>
          </ac:spMkLst>
        </pc:spChg>
        <pc:spChg chg="add del mod">
          <ac:chgData name="Johanna Veillard - OT Brocéliande" userId="d6e33819-514a-46f9-b4de-0e201e11a233" providerId="ADAL" clId="{7B45AC32-413F-4FF4-826E-9F89729DB99F}" dt="2024-06-12T16:02:57.886" v="4542" actId="21"/>
          <ac:spMkLst>
            <pc:docMk/>
            <pc:sldMk cId="75461936" sldId="943"/>
            <ac:spMk id="17" creationId="{B0691003-75D6-FBFE-7B04-3CB044F10BAB}"/>
          </ac:spMkLst>
        </pc:spChg>
        <pc:spChg chg="add del">
          <ac:chgData name="Johanna Veillard - OT Brocéliande" userId="d6e33819-514a-46f9-b4de-0e201e11a233" providerId="ADAL" clId="{7B45AC32-413F-4FF4-826E-9F89729DB99F}" dt="2024-06-12T14:23:26.846" v="4213" actId="478"/>
          <ac:spMkLst>
            <pc:docMk/>
            <pc:sldMk cId="75461936" sldId="943"/>
            <ac:spMk id="19" creationId="{3ABFD18C-5C08-7C71-7365-6BC5089A4EE5}"/>
          </ac:spMkLst>
        </pc:spChg>
        <pc:spChg chg="add del mod">
          <ac:chgData name="Johanna Veillard - OT Brocéliande" userId="d6e33819-514a-46f9-b4de-0e201e11a233" providerId="ADAL" clId="{7B45AC32-413F-4FF4-826E-9F89729DB99F}" dt="2024-06-12T14:23:56.245" v="4217" actId="478"/>
          <ac:spMkLst>
            <pc:docMk/>
            <pc:sldMk cId="75461936" sldId="943"/>
            <ac:spMk id="20" creationId="{A585BEAA-E572-24DD-549F-2206042DBF2E}"/>
          </ac:spMkLst>
        </pc:spChg>
        <pc:spChg chg="add del mod">
          <ac:chgData name="Johanna Veillard - OT Brocéliande" userId="d6e33819-514a-46f9-b4de-0e201e11a233" providerId="ADAL" clId="{7B45AC32-413F-4FF4-826E-9F89729DB99F}" dt="2024-06-12T14:26:07.474" v="4220" actId="478"/>
          <ac:spMkLst>
            <pc:docMk/>
            <pc:sldMk cId="75461936" sldId="943"/>
            <ac:spMk id="22" creationId="{5DB42495-2A9E-1133-47E8-8E48E559CBE4}"/>
          </ac:spMkLst>
        </pc:spChg>
        <pc:picChg chg="add mod">
          <ac:chgData name="Johanna Veillard - OT Brocéliande" userId="d6e33819-514a-46f9-b4de-0e201e11a233" providerId="ADAL" clId="{7B45AC32-413F-4FF4-826E-9F89729DB99F}" dt="2024-06-12T16:12:05.145" v="4583" actId="1076"/>
          <ac:picMkLst>
            <pc:docMk/>
            <pc:sldMk cId="75461936" sldId="943"/>
            <ac:picMk id="15" creationId="{00382C5E-81AC-C6F7-F470-0B03314DBA22}"/>
          </ac:picMkLst>
        </pc:picChg>
        <pc:picChg chg="add del mod">
          <ac:chgData name="Johanna Veillard - OT Brocéliande" userId="d6e33819-514a-46f9-b4de-0e201e11a233" providerId="ADAL" clId="{7B45AC32-413F-4FF4-826E-9F89729DB99F}" dt="2024-06-12T16:02:22.279" v="4528" actId="21"/>
          <ac:picMkLst>
            <pc:docMk/>
            <pc:sldMk cId="75461936" sldId="943"/>
            <ac:picMk id="16" creationId="{D7680784-7A5C-3F7F-4209-E139CEF465B6}"/>
          </ac:picMkLst>
        </pc:picChg>
        <pc:picChg chg="add del mod">
          <ac:chgData name="Johanna Veillard - OT Brocéliande" userId="d6e33819-514a-46f9-b4de-0e201e11a233" providerId="ADAL" clId="{7B45AC32-413F-4FF4-826E-9F89729DB99F}" dt="2024-06-12T16:02:27.631" v="4530" actId="21"/>
          <ac:picMkLst>
            <pc:docMk/>
            <pc:sldMk cId="75461936" sldId="943"/>
            <ac:picMk id="23" creationId="{D7680784-7A5C-3F7F-4209-E139CEF465B6}"/>
          </ac:picMkLst>
        </pc:picChg>
        <pc:picChg chg="add mod">
          <ac:chgData name="Johanna Veillard - OT Brocéliande" userId="d6e33819-514a-46f9-b4de-0e201e11a233" providerId="ADAL" clId="{7B45AC32-413F-4FF4-826E-9F89729DB99F}" dt="2024-06-12T16:12:18.141" v="4595" actId="1038"/>
          <ac:picMkLst>
            <pc:docMk/>
            <pc:sldMk cId="75461936" sldId="943"/>
            <ac:picMk id="25" creationId="{C58BCE6C-38C7-4B7D-6877-5C62547194F4}"/>
          </ac:picMkLst>
        </pc:picChg>
        <pc:picChg chg="add mod">
          <ac:chgData name="Johanna Veillard - OT Brocéliande" userId="d6e33819-514a-46f9-b4de-0e201e11a233" providerId="ADAL" clId="{7B45AC32-413F-4FF4-826E-9F89729DB99F}" dt="2024-06-12T16:12:13.570" v="4590" actId="1076"/>
          <ac:picMkLst>
            <pc:docMk/>
            <pc:sldMk cId="75461936" sldId="943"/>
            <ac:picMk id="26" creationId="{A8317681-FB84-5A40-77BF-0920F903EDA0}"/>
          </ac:picMkLst>
        </pc:picChg>
        <pc:cxnChg chg="add mod">
          <ac:chgData name="Johanna Veillard - OT Brocéliande" userId="d6e33819-514a-46f9-b4de-0e201e11a233" providerId="ADAL" clId="{7B45AC32-413F-4FF4-826E-9F89729DB99F}" dt="2024-06-12T14:54:35.488" v="4388" actId="1076"/>
          <ac:cxnSpMkLst>
            <pc:docMk/>
            <pc:sldMk cId="75461936" sldId="943"/>
            <ac:cxnSpMk id="6" creationId="{5BBC1095-DD32-5BF3-C6DB-1BCE5ECE0BC9}"/>
          </ac:cxnSpMkLst>
        </pc:cxnChg>
        <pc:cxnChg chg="add mod">
          <ac:chgData name="Johanna Veillard - OT Brocéliande" userId="d6e33819-514a-46f9-b4de-0e201e11a233" providerId="ADAL" clId="{7B45AC32-413F-4FF4-826E-9F89729DB99F}" dt="2024-06-12T14:54:40.764" v="4389" actId="1076"/>
          <ac:cxnSpMkLst>
            <pc:docMk/>
            <pc:sldMk cId="75461936" sldId="943"/>
            <ac:cxnSpMk id="7" creationId="{056692E2-0BA6-4F67-B62C-A082A454F8B6}"/>
          </ac:cxnSpMkLst>
        </pc:cxnChg>
      </pc:sldChg>
      <pc:sldChg chg="addSp delSp modSp new del mod">
        <pc:chgData name="Johanna Veillard - OT Brocéliande" userId="d6e33819-514a-46f9-b4de-0e201e11a233" providerId="ADAL" clId="{7B45AC32-413F-4FF4-826E-9F89729DB99F}" dt="2024-06-12T15:08:45.169" v="4468" actId="2696"/>
        <pc:sldMkLst>
          <pc:docMk/>
          <pc:sldMk cId="1477920996" sldId="944"/>
        </pc:sldMkLst>
        <pc:spChg chg="del">
          <ac:chgData name="Johanna Veillard - OT Brocéliande" userId="d6e33819-514a-46f9-b4de-0e201e11a233" providerId="ADAL" clId="{7B45AC32-413F-4FF4-826E-9F89729DB99F}" dt="2024-06-12T14:31:35.555" v="4232" actId="478"/>
          <ac:spMkLst>
            <pc:docMk/>
            <pc:sldMk cId="1477920996" sldId="944"/>
            <ac:spMk id="2" creationId="{6069C377-891B-3F96-7377-D7FB48530071}"/>
          </ac:spMkLst>
        </pc:spChg>
        <pc:spChg chg="del">
          <ac:chgData name="Johanna Veillard - OT Brocéliande" userId="d6e33819-514a-46f9-b4de-0e201e11a233" providerId="ADAL" clId="{7B45AC32-413F-4FF4-826E-9F89729DB99F}" dt="2024-06-12T14:31:34.508" v="4231" actId="478"/>
          <ac:spMkLst>
            <pc:docMk/>
            <pc:sldMk cId="1477920996" sldId="944"/>
            <ac:spMk id="3" creationId="{1E8E8A51-62D0-AE0B-BC53-1A9068AEF51E}"/>
          </ac:spMkLst>
        </pc:spChg>
        <pc:picChg chg="add del mod">
          <ac:chgData name="Johanna Veillard - OT Brocéliande" userId="d6e33819-514a-46f9-b4de-0e201e11a233" providerId="ADAL" clId="{7B45AC32-413F-4FF4-826E-9F89729DB99F}" dt="2024-06-12T15:08:40.040" v="4466" actId="21"/>
          <ac:picMkLst>
            <pc:docMk/>
            <pc:sldMk cId="1477920996" sldId="944"/>
            <ac:picMk id="15" creationId="{460F1BCA-E140-439F-58B4-C7D1BC8651D5}"/>
          </ac:picMkLst>
        </pc:picChg>
      </pc:sldChg>
      <pc:sldChg chg="addSp delSp modSp new mod">
        <pc:chgData name="Johanna Veillard - OT Brocéliande" userId="d6e33819-514a-46f9-b4de-0e201e11a233" providerId="ADAL" clId="{7B45AC32-413F-4FF4-826E-9F89729DB99F}" dt="2024-06-14T07:29:39.946" v="8458" actId="1076"/>
        <pc:sldMkLst>
          <pc:docMk/>
          <pc:sldMk cId="2365760880" sldId="945"/>
        </pc:sldMkLst>
        <pc:spChg chg="del">
          <ac:chgData name="Johanna Veillard - OT Brocéliande" userId="d6e33819-514a-46f9-b4de-0e201e11a233" providerId="ADAL" clId="{7B45AC32-413F-4FF4-826E-9F89729DB99F}" dt="2024-06-12T15:08:33.354" v="4464" actId="478"/>
          <ac:spMkLst>
            <pc:docMk/>
            <pc:sldMk cId="2365760880" sldId="945"/>
            <ac:spMk id="2" creationId="{C3005337-48C7-7C43-81B8-61C7FEB8F14D}"/>
          </ac:spMkLst>
        </pc:spChg>
        <pc:spChg chg="add del mod">
          <ac:chgData name="Johanna Veillard - OT Brocéliande" userId="d6e33819-514a-46f9-b4de-0e201e11a233" providerId="ADAL" clId="{7B45AC32-413F-4FF4-826E-9F89729DB99F}" dt="2024-06-13T14:16:19.275" v="7522" actId="478"/>
          <ac:spMkLst>
            <pc:docMk/>
            <pc:sldMk cId="2365760880" sldId="945"/>
            <ac:spMk id="2" creationId="{E2FDC0A1-DE34-DD70-B7E5-F9076348CE0A}"/>
          </ac:spMkLst>
        </pc:spChg>
        <pc:spChg chg="del">
          <ac:chgData name="Johanna Veillard - OT Brocéliande" userId="d6e33819-514a-46f9-b4de-0e201e11a233" providerId="ADAL" clId="{7B45AC32-413F-4FF4-826E-9F89729DB99F}" dt="2024-06-12T15:08:32.366" v="4463" actId="478"/>
          <ac:spMkLst>
            <pc:docMk/>
            <pc:sldMk cId="2365760880" sldId="945"/>
            <ac:spMk id="3" creationId="{5C7971FE-D5BE-0197-E909-6FE7EA100336}"/>
          </ac:spMkLst>
        </pc:spChg>
        <pc:spChg chg="add mod">
          <ac:chgData name="Johanna Veillard - OT Brocéliande" userId="d6e33819-514a-46f9-b4de-0e201e11a233" providerId="ADAL" clId="{7B45AC32-413F-4FF4-826E-9F89729DB99F}" dt="2024-06-13T14:17:19.280" v="7593" actId="1076"/>
          <ac:spMkLst>
            <pc:docMk/>
            <pc:sldMk cId="2365760880" sldId="945"/>
            <ac:spMk id="4" creationId="{2035C838-1440-40C4-09FB-CDD4359F2FE2}"/>
          </ac:spMkLst>
        </pc:spChg>
        <pc:spChg chg="add mod">
          <ac:chgData name="Johanna Veillard - OT Brocéliande" userId="d6e33819-514a-46f9-b4de-0e201e11a233" providerId="ADAL" clId="{7B45AC32-413F-4FF4-826E-9F89729DB99F}" dt="2024-06-13T14:16:10.935" v="7519" actId="1076"/>
          <ac:spMkLst>
            <pc:docMk/>
            <pc:sldMk cId="2365760880" sldId="945"/>
            <ac:spMk id="6" creationId="{B6A8B23D-4A3B-4B29-F341-026DB346BBD3}"/>
          </ac:spMkLst>
        </pc:spChg>
        <pc:picChg chg="add mod">
          <ac:chgData name="Johanna Veillard - OT Brocéliande" userId="d6e33819-514a-46f9-b4de-0e201e11a233" providerId="ADAL" clId="{7B45AC32-413F-4FF4-826E-9F89729DB99F}" dt="2024-06-13T14:17:21.870" v="7594" actId="1076"/>
          <ac:picMkLst>
            <pc:docMk/>
            <pc:sldMk cId="2365760880" sldId="945"/>
            <ac:picMk id="15" creationId="{460F1BCA-E140-439F-58B4-C7D1BC8651D5}"/>
          </ac:picMkLst>
        </pc:picChg>
        <pc:picChg chg="add mod">
          <ac:chgData name="Johanna Veillard - OT Brocéliande" userId="d6e33819-514a-46f9-b4de-0e201e11a233" providerId="ADAL" clId="{7B45AC32-413F-4FF4-826E-9F89729DB99F}" dt="2024-06-14T07:29:39.946" v="8458" actId="1076"/>
          <ac:picMkLst>
            <pc:docMk/>
            <pc:sldMk cId="2365760880" sldId="945"/>
            <ac:picMk id="1026" creationId="{A08F0891-47A2-8E34-8903-422DC4E35990}"/>
          </ac:picMkLst>
        </pc:picChg>
        <pc:cxnChg chg="add mod">
          <ac:chgData name="Johanna Veillard - OT Brocéliande" userId="d6e33819-514a-46f9-b4de-0e201e11a233" providerId="ADAL" clId="{7B45AC32-413F-4FF4-826E-9F89729DB99F}" dt="2024-06-13T14:16:15.955" v="7521" actId="14100"/>
          <ac:cxnSpMkLst>
            <pc:docMk/>
            <pc:sldMk cId="2365760880" sldId="945"/>
            <ac:cxnSpMk id="3" creationId="{C4CF319D-517F-E2A2-D53E-338152EA3142}"/>
          </ac:cxnSpMkLst>
        </pc:cxnChg>
        <pc:cxnChg chg="add mod">
          <ac:chgData name="Johanna Veillard - OT Brocéliande" userId="d6e33819-514a-46f9-b4de-0e201e11a233" providerId="ADAL" clId="{7B45AC32-413F-4FF4-826E-9F89729DB99F}" dt="2024-06-13T14:16:13.725" v="7520" actId="1076"/>
          <ac:cxnSpMkLst>
            <pc:docMk/>
            <pc:sldMk cId="2365760880" sldId="945"/>
            <ac:cxnSpMk id="5" creationId="{97DE6D81-CAE0-9ADD-1F1D-FC46A32BDCBE}"/>
          </ac:cxnSpMkLst>
        </pc:cxnChg>
      </pc:sldChg>
      <pc:sldChg chg="addSp delSp modSp new mod">
        <pc:chgData name="Johanna Veillard - OT Brocéliande" userId="d6e33819-514a-46f9-b4de-0e201e11a233" providerId="ADAL" clId="{7B45AC32-413F-4FF4-826E-9F89729DB99F}" dt="2024-06-14T08:00:13.412" v="9092" actId="1076"/>
        <pc:sldMkLst>
          <pc:docMk/>
          <pc:sldMk cId="3384717049" sldId="946"/>
        </pc:sldMkLst>
        <pc:spChg chg="add mod">
          <ac:chgData name="Johanna Veillard - OT Brocéliande" userId="d6e33819-514a-46f9-b4de-0e201e11a233" providerId="ADAL" clId="{7B45AC32-413F-4FF4-826E-9F89729DB99F}" dt="2024-06-14T08:00:13.412" v="9092" actId="1076"/>
          <ac:spMkLst>
            <pc:docMk/>
            <pc:sldMk cId="3384717049" sldId="946"/>
            <ac:spMk id="2" creationId="{4A92E836-7741-84E4-0881-CF67B96C1739}"/>
          </ac:spMkLst>
        </pc:spChg>
        <pc:spChg chg="del">
          <ac:chgData name="Johanna Veillard - OT Brocéliande" userId="d6e33819-514a-46f9-b4de-0e201e11a233" providerId="ADAL" clId="{7B45AC32-413F-4FF4-826E-9F89729DB99F}" dt="2024-06-12T17:00:07.712" v="5141" actId="478"/>
          <ac:spMkLst>
            <pc:docMk/>
            <pc:sldMk cId="3384717049" sldId="946"/>
            <ac:spMk id="2" creationId="{5F2A3C2A-BC8E-BE39-3B06-083EB1902B7D}"/>
          </ac:spMkLst>
        </pc:spChg>
        <pc:spChg chg="del">
          <ac:chgData name="Johanna Veillard - OT Brocéliande" userId="d6e33819-514a-46f9-b4de-0e201e11a233" providerId="ADAL" clId="{7B45AC32-413F-4FF4-826E-9F89729DB99F}" dt="2024-06-12T17:00:06.744" v="5140" actId="478"/>
          <ac:spMkLst>
            <pc:docMk/>
            <pc:sldMk cId="3384717049" sldId="946"/>
            <ac:spMk id="3" creationId="{D705D3E2-C6FB-6C1A-499D-9462EAC0FF48}"/>
          </ac:spMkLst>
        </pc:spChg>
        <pc:spChg chg="add mod">
          <ac:chgData name="Johanna Veillard - OT Brocéliande" userId="d6e33819-514a-46f9-b4de-0e201e11a233" providerId="ADAL" clId="{7B45AC32-413F-4FF4-826E-9F89729DB99F}" dt="2024-06-14T08:00:10.690" v="9091" actId="1076"/>
          <ac:spMkLst>
            <pc:docMk/>
            <pc:sldMk cId="3384717049" sldId="946"/>
            <ac:spMk id="3" creationId="{E3915741-4EE3-6605-FF2A-AB33CD2B2F41}"/>
          </ac:spMkLst>
        </pc:spChg>
        <pc:graphicFrameChg chg="add mod modGraphic">
          <ac:chgData name="Johanna Veillard - OT Brocéliande" userId="d6e33819-514a-46f9-b4de-0e201e11a233" providerId="ADAL" clId="{7B45AC32-413F-4FF4-826E-9F89729DB99F}" dt="2024-06-14T08:00:08.616" v="9090" actId="1076"/>
          <ac:graphicFrameMkLst>
            <pc:docMk/>
            <pc:sldMk cId="3384717049" sldId="946"/>
            <ac:graphicFrameMk id="4" creationId="{71360BD5-2BD9-0627-3ED6-2DC4F9C65DD3}"/>
          </ac:graphicFrameMkLst>
        </pc:graphicFrameChg>
      </pc:sldChg>
      <pc:sldChg chg="addSp delSp modSp new mod setBg modShow">
        <pc:chgData name="Johanna Veillard - OT Brocéliande" userId="d6e33819-514a-46f9-b4de-0e201e11a233" providerId="ADAL" clId="{7B45AC32-413F-4FF4-826E-9F89729DB99F}" dt="2024-09-19T14:02:02.461" v="12079" actId="729"/>
        <pc:sldMkLst>
          <pc:docMk/>
          <pc:sldMk cId="3955398666" sldId="947"/>
        </pc:sldMkLst>
        <pc:spChg chg="del">
          <ac:chgData name="Johanna Veillard - OT Brocéliande" userId="d6e33819-514a-46f9-b4de-0e201e11a233" providerId="ADAL" clId="{7B45AC32-413F-4FF4-826E-9F89729DB99F}" dt="2024-06-12T17:12:08.704" v="5542" actId="478"/>
          <ac:spMkLst>
            <pc:docMk/>
            <pc:sldMk cId="3955398666" sldId="947"/>
            <ac:spMk id="2" creationId="{C88269A4-FFC1-FEDB-168D-72C90687EDCF}"/>
          </ac:spMkLst>
        </pc:spChg>
        <pc:spChg chg="del">
          <ac:chgData name="Johanna Veillard - OT Brocéliande" userId="d6e33819-514a-46f9-b4de-0e201e11a233" providerId="ADAL" clId="{7B45AC32-413F-4FF4-826E-9F89729DB99F}" dt="2024-06-12T17:12:07.959" v="5541" actId="478"/>
          <ac:spMkLst>
            <pc:docMk/>
            <pc:sldMk cId="3955398666" sldId="947"/>
            <ac:spMk id="3" creationId="{551209EE-E8CF-AFC3-884A-13349BBF2A69}"/>
          </ac:spMkLst>
        </pc:spChg>
        <pc:spChg chg="add mod">
          <ac:chgData name="Johanna Veillard - OT Brocéliande" userId="d6e33819-514a-46f9-b4de-0e201e11a233" providerId="ADAL" clId="{7B45AC32-413F-4FF4-826E-9F89729DB99F}" dt="2024-09-10T16:52:00.482" v="11439" actId="20577"/>
          <ac:spMkLst>
            <pc:docMk/>
            <pc:sldMk cId="3955398666" sldId="947"/>
            <ac:spMk id="7" creationId="{84CE020D-5AB7-02C2-56C1-E6BFB4C386FE}"/>
          </ac:spMkLst>
        </pc:spChg>
        <pc:spChg chg="add">
          <ac:chgData name="Johanna Veillard - OT Brocéliande" userId="d6e33819-514a-46f9-b4de-0e201e11a233" providerId="ADAL" clId="{7B45AC32-413F-4FF4-826E-9F89729DB99F}" dt="2024-06-12T17:13:42.900" v="5642" actId="26606"/>
          <ac:spMkLst>
            <pc:docMk/>
            <pc:sldMk cId="3955398666" sldId="947"/>
            <ac:spMk id="12" creationId="{76906711-0AFB-47DD-A4B6-4E94B38B8C91}"/>
          </ac:spMkLst>
        </pc:spChg>
        <pc:spChg chg="add">
          <ac:chgData name="Johanna Veillard - OT Brocéliande" userId="d6e33819-514a-46f9-b4de-0e201e11a233" providerId="ADAL" clId="{7B45AC32-413F-4FF4-826E-9F89729DB99F}" dt="2024-06-12T17:13:42.900" v="5642" actId="26606"/>
          <ac:spMkLst>
            <pc:docMk/>
            <pc:sldMk cId="3955398666" sldId="947"/>
            <ac:spMk id="14" creationId="{AA91F649-894C-41F6-A21D-3D1AC558E934}"/>
          </ac:spMkLst>
        </pc:spChg>
        <pc:spChg chg="add">
          <ac:chgData name="Johanna Veillard - OT Brocéliande" userId="d6e33819-514a-46f9-b4de-0e201e11a233" providerId="ADAL" clId="{7B45AC32-413F-4FF4-826E-9F89729DB99F}" dt="2024-06-12T17:13:42.900" v="5642" actId="26606"/>
          <ac:spMkLst>
            <pc:docMk/>
            <pc:sldMk cId="3955398666" sldId="947"/>
            <ac:spMk id="16" creationId="{56037404-66BD-46B5-9323-1B531319671A}"/>
          </ac:spMkLst>
        </pc:spChg>
        <pc:picChg chg="add mod">
          <ac:chgData name="Johanna Veillard - OT Brocéliande" userId="d6e33819-514a-46f9-b4de-0e201e11a233" providerId="ADAL" clId="{7B45AC32-413F-4FF4-826E-9F89729DB99F}" dt="2024-06-12T17:13:47.900" v="5644" actId="1076"/>
          <ac:picMkLst>
            <pc:docMk/>
            <pc:sldMk cId="3955398666" sldId="947"/>
            <ac:picMk id="4" creationId="{29FC4792-FE3E-F6F8-4CA5-CB83582CABB2}"/>
          </ac:picMkLst>
        </pc:picChg>
      </pc:sldChg>
      <pc:sldChg chg="addSp delSp modSp new mod">
        <pc:chgData name="Johanna Veillard - OT Brocéliande" userId="d6e33819-514a-46f9-b4de-0e201e11a233" providerId="ADAL" clId="{7B45AC32-413F-4FF4-826E-9F89729DB99F}" dt="2024-06-13T14:31:18.962" v="7873" actId="14100"/>
        <pc:sldMkLst>
          <pc:docMk/>
          <pc:sldMk cId="1435689560" sldId="948"/>
        </pc:sldMkLst>
        <pc:spChg chg="del">
          <ac:chgData name="Johanna Veillard - OT Brocéliande" userId="d6e33819-514a-46f9-b4de-0e201e11a233" providerId="ADAL" clId="{7B45AC32-413F-4FF4-826E-9F89729DB99F}" dt="2024-06-13T13:08:24.087" v="6611" actId="478"/>
          <ac:spMkLst>
            <pc:docMk/>
            <pc:sldMk cId="1435689560" sldId="948"/>
            <ac:spMk id="2" creationId="{375E6FA0-7231-3DBB-6CE6-04F7775BADC8}"/>
          </ac:spMkLst>
        </pc:spChg>
        <pc:spChg chg="del">
          <ac:chgData name="Johanna Veillard - OT Brocéliande" userId="d6e33819-514a-46f9-b4de-0e201e11a233" providerId="ADAL" clId="{7B45AC32-413F-4FF4-826E-9F89729DB99F}" dt="2024-06-13T13:08:22.826" v="6610" actId="478"/>
          <ac:spMkLst>
            <pc:docMk/>
            <pc:sldMk cId="1435689560" sldId="948"/>
            <ac:spMk id="3" creationId="{BCF55F10-6441-76F6-39D6-05ED9F9AB4A2}"/>
          </ac:spMkLst>
        </pc:spChg>
        <pc:spChg chg="add del mod">
          <ac:chgData name="Johanna Veillard - OT Brocéliande" userId="d6e33819-514a-46f9-b4de-0e201e11a233" providerId="ADAL" clId="{7B45AC32-413F-4FF4-826E-9F89729DB99F}" dt="2024-06-13T13:11:21.252" v="6846" actId="478"/>
          <ac:spMkLst>
            <pc:docMk/>
            <pc:sldMk cId="1435689560" sldId="948"/>
            <ac:spMk id="4" creationId="{9F389412-4C39-B13B-7C10-920B94BFF538}"/>
          </ac:spMkLst>
        </pc:spChg>
        <pc:spChg chg="add mod">
          <ac:chgData name="Johanna Veillard - OT Brocéliande" userId="d6e33819-514a-46f9-b4de-0e201e11a233" providerId="ADAL" clId="{7B45AC32-413F-4FF4-826E-9F89729DB99F}" dt="2024-06-13T13:09:38.404" v="6713"/>
          <ac:spMkLst>
            <pc:docMk/>
            <pc:sldMk cId="1435689560" sldId="948"/>
            <ac:spMk id="5" creationId="{A00EBA09-7DA3-BA29-D831-558DEBCA3181}"/>
          </ac:spMkLst>
        </pc:spChg>
        <pc:spChg chg="add mod">
          <ac:chgData name="Johanna Veillard - OT Brocéliande" userId="d6e33819-514a-46f9-b4de-0e201e11a233" providerId="ADAL" clId="{7B45AC32-413F-4FF4-826E-9F89729DB99F}" dt="2024-06-13T13:09:38.404" v="6713"/>
          <ac:spMkLst>
            <pc:docMk/>
            <pc:sldMk cId="1435689560" sldId="948"/>
            <ac:spMk id="6" creationId="{5B800B3D-A4FB-174F-0667-32871C6D2EE2}"/>
          </ac:spMkLst>
        </pc:spChg>
        <pc:spChg chg="add mod">
          <ac:chgData name="Johanna Veillard - OT Brocéliande" userId="d6e33819-514a-46f9-b4de-0e201e11a233" providerId="ADAL" clId="{7B45AC32-413F-4FF4-826E-9F89729DB99F}" dt="2024-06-13T13:09:38.404" v="6713"/>
          <ac:spMkLst>
            <pc:docMk/>
            <pc:sldMk cId="1435689560" sldId="948"/>
            <ac:spMk id="8" creationId="{6B83252E-435A-F524-876F-F9DDB2C6880D}"/>
          </ac:spMkLst>
        </pc:spChg>
        <pc:spChg chg="add mod">
          <ac:chgData name="Johanna Veillard - OT Brocéliande" userId="d6e33819-514a-46f9-b4de-0e201e11a233" providerId="ADAL" clId="{7B45AC32-413F-4FF4-826E-9F89729DB99F}" dt="2024-06-13T13:09:38.404" v="6713"/>
          <ac:spMkLst>
            <pc:docMk/>
            <pc:sldMk cId="1435689560" sldId="948"/>
            <ac:spMk id="9" creationId="{DC38CC64-4957-B5B8-644B-0B5EDB47A3F0}"/>
          </ac:spMkLst>
        </pc:spChg>
        <pc:spChg chg="add mod">
          <ac:chgData name="Johanna Veillard - OT Brocéliande" userId="d6e33819-514a-46f9-b4de-0e201e11a233" providerId="ADAL" clId="{7B45AC32-413F-4FF4-826E-9F89729DB99F}" dt="2024-06-13T13:09:38.404" v="6713"/>
          <ac:spMkLst>
            <pc:docMk/>
            <pc:sldMk cId="1435689560" sldId="948"/>
            <ac:spMk id="10" creationId="{43A86A6D-0659-1F72-D618-238D5C4BF01B}"/>
          </ac:spMkLst>
        </pc:spChg>
        <pc:spChg chg="add mod">
          <ac:chgData name="Johanna Veillard - OT Brocéliande" userId="d6e33819-514a-46f9-b4de-0e201e11a233" providerId="ADAL" clId="{7B45AC32-413F-4FF4-826E-9F89729DB99F}" dt="2024-06-13T14:31:14.141" v="7871" actId="1076"/>
          <ac:spMkLst>
            <pc:docMk/>
            <pc:sldMk cId="1435689560" sldId="948"/>
            <ac:spMk id="11" creationId="{04E8898E-9F70-1751-E8D8-69871CFC1E42}"/>
          </ac:spMkLst>
        </pc:spChg>
        <pc:spChg chg="add mod">
          <ac:chgData name="Johanna Veillard - OT Brocéliande" userId="d6e33819-514a-46f9-b4de-0e201e11a233" providerId="ADAL" clId="{7B45AC32-413F-4FF4-826E-9F89729DB99F}" dt="2024-06-13T13:11:50.638" v="6887" actId="20577"/>
          <ac:spMkLst>
            <pc:docMk/>
            <pc:sldMk cId="1435689560" sldId="948"/>
            <ac:spMk id="12" creationId="{0AA48EED-EEA9-B1E0-ADED-AD64CA5D71FB}"/>
          </ac:spMkLst>
        </pc:spChg>
        <pc:spChg chg="add mod">
          <ac:chgData name="Johanna Veillard - OT Brocéliande" userId="d6e33819-514a-46f9-b4de-0e201e11a233" providerId="ADAL" clId="{7B45AC32-413F-4FF4-826E-9F89729DB99F}" dt="2024-06-13T14:31:18.962" v="7873" actId="14100"/>
          <ac:spMkLst>
            <pc:docMk/>
            <pc:sldMk cId="1435689560" sldId="948"/>
            <ac:spMk id="14" creationId="{4D461D37-5F81-5C65-5AC2-A4BAD4C63471}"/>
          </ac:spMkLst>
        </pc:spChg>
        <pc:spChg chg="add mod">
          <ac:chgData name="Johanna Veillard - OT Brocéliande" userId="d6e33819-514a-46f9-b4de-0e201e11a233" providerId="ADAL" clId="{7B45AC32-413F-4FF4-826E-9F89729DB99F}" dt="2024-06-13T14:31:15.987" v="7872" actId="1076"/>
          <ac:spMkLst>
            <pc:docMk/>
            <pc:sldMk cId="1435689560" sldId="948"/>
            <ac:spMk id="15" creationId="{1B56BE6F-5FD1-2AE4-584A-1E3D1CAB66A1}"/>
          </ac:spMkLst>
        </pc:spChg>
        <pc:spChg chg="add mod">
          <ac:chgData name="Johanna Veillard - OT Brocéliande" userId="d6e33819-514a-46f9-b4de-0e201e11a233" providerId="ADAL" clId="{7B45AC32-413F-4FF4-826E-9F89729DB99F}" dt="2024-06-13T14:31:09.411" v="7870" actId="14100"/>
          <ac:spMkLst>
            <pc:docMk/>
            <pc:sldMk cId="1435689560" sldId="948"/>
            <ac:spMk id="16" creationId="{A9A53D6E-94AC-960A-BD84-3F63D8CB6CFD}"/>
          </ac:spMkLst>
        </pc:spChg>
        <pc:spChg chg="add mod">
          <ac:chgData name="Johanna Veillard - OT Brocéliande" userId="d6e33819-514a-46f9-b4de-0e201e11a233" providerId="ADAL" clId="{7B45AC32-413F-4FF4-826E-9F89729DB99F}" dt="2024-06-13T14:31:07.340" v="7869" actId="1076"/>
          <ac:spMkLst>
            <pc:docMk/>
            <pc:sldMk cId="1435689560" sldId="948"/>
            <ac:spMk id="17" creationId="{5430AF2C-F9A5-144A-F178-FE00BB015F94}"/>
          </ac:spMkLst>
        </pc:spChg>
        <pc:spChg chg="add del mod">
          <ac:chgData name="Johanna Veillard - OT Brocéliande" userId="d6e33819-514a-46f9-b4de-0e201e11a233" providerId="ADAL" clId="{7B45AC32-413F-4FF4-826E-9F89729DB99F}" dt="2024-06-13T14:30:52.150" v="7863"/>
          <ac:spMkLst>
            <pc:docMk/>
            <pc:sldMk cId="1435689560" sldId="948"/>
            <ac:spMk id="18" creationId="{BC4C689D-93F4-6139-BDAD-3C809E2F36E2}"/>
          </ac:spMkLst>
        </pc:spChg>
        <pc:spChg chg="add mod">
          <ac:chgData name="Johanna Veillard - OT Brocéliande" userId="d6e33819-514a-46f9-b4de-0e201e11a233" providerId="ADAL" clId="{7B45AC32-413F-4FF4-826E-9F89729DB99F}" dt="2024-06-13T14:30:54.903" v="7864" actId="1076"/>
          <ac:spMkLst>
            <pc:docMk/>
            <pc:sldMk cId="1435689560" sldId="948"/>
            <ac:spMk id="19" creationId="{238945C7-246F-FCE9-8DA3-D44512F89E4B}"/>
          </ac:spMkLst>
        </pc:spChg>
        <pc:spChg chg="add mod">
          <ac:chgData name="Johanna Veillard - OT Brocéliande" userId="d6e33819-514a-46f9-b4de-0e201e11a233" providerId="ADAL" clId="{7B45AC32-413F-4FF4-826E-9F89729DB99F}" dt="2024-06-13T14:28:20.609" v="7673" actId="1076"/>
          <ac:spMkLst>
            <pc:docMk/>
            <pc:sldMk cId="1435689560" sldId="948"/>
            <ac:spMk id="21" creationId="{5B950F19-DAB9-2C42-C71B-4B737AC5D99C}"/>
          </ac:spMkLst>
        </pc:spChg>
        <pc:picChg chg="add mod">
          <ac:chgData name="Johanna Veillard - OT Brocéliande" userId="d6e33819-514a-46f9-b4de-0e201e11a233" providerId="ADAL" clId="{7B45AC32-413F-4FF4-826E-9F89729DB99F}" dt="2024-06-13T13:09:38.404" v="6713"/>
          <ac:picMkLst>
            <pc:docMk/>
            <pc:sldMk cId="1435689560" sldId="948"/>
            <ac:picMk id="7" creationId="{6C3818E9-2A6B-61D3-DBA2-9571A7F91521}"/>
          </ac:picMkLst>
        </pc:picChg>
        <pc:picChg chg="add mod">
          <ac:chgData name="Johanna Veillard - OT Brocéliande" userId="d6e33819-514a-46f9-b4de-0e201e11a233" providerId="ADAL" clId="{7B45AC32-413F-4FF4-826E-9F89729DB99F}" dt="2024-06-13T14:31:01.525" v="7867" actId="1076"/>
          <ac:picMkLst>
            <pc:docMk/>
            <pc:sldMk cId="1435689560" sldId="948"/>
            <ac:picMk id="13" creationId="{47879202-BBC0-728C-BD8E-12EBA6E49BC4}"/>
          </ac:picMkLst>
        </pc:picChg>
      </pc:sldChg>
      <pc:sldChg chg="addSp delSp modSp new mod">
        <pc:chgData name="Johanna Veillard - OT Brocéliande" userId="d6e33819-514a-46f9-b4de-0e201e11a233" providerId="ADAL" clId="{7B45AC32-413F-4FF4-826E-9F89729DB99F}" dt="2024-09-10T16:49:22.925" v="11281" actId="20577"/>
        <pc:sldMkLst>
          <pc:docMk/>
          <pc:sldMk cId="2059351268" sldId="949"/>
        </pc:sldMkLst>
        <pc:spChg chg="add del">
          <ac:chgData name="Johanna Veillard - OT Brocéliande" userId="d6e33819-514a-46f9-b4de-0e201e11a233" providerId="ADAL" clId="{7B45AC32-413F-4FF4-826E-9F89729DB99F}" dt="2024-06-13T15:50:56.451" v="8409" actId="478"/>
          <ac:spMkLst>
            <pc:docMk/>
            <pc:sldMk cId="2059351268" sldId="949"/>
            <ac:spMk id="2" creationId="{A0417415-8DB7-760C-741C-B25C6CD80C70}"/>
          </ac:spMkLst>
        </pc:spChg>
        <pc:spChg chg="del">
          <ac:chgData name="Johanna Veillard - OT Brocéliande" userId="d6e33819-514a-46f9-b4de-0e201e11a233" providerId="ADAL" clId="{7B45AC32-413F-4FF4-826E-9F89729DB99F}" dt="2024-06-13T15:50:30.930" v="8405" actId="478"/>
          <ac:spMkLst>
            <pc:docMk/>
            <pc:sldMk cId="2059351268" sldId="949"/>
            <ac:spMk id="3" creationId="{D8716752-20AA-22C9-DD3C-8F8602256DB1}"/>
          </ac:spMkLst>
        </pc:spChg>
        <pc:spChg chg="add mod">
          <ac:chgData name="Johanna Veillard - OT Brocéliande" userId="d6e33819-514a-46f9-b4de-0e201e11a233" providerId="ADAL" clId="{7B45AC32-413F-4FF4-826E-9F89729DB99F}" dt="2024-06-14T07:30:00.532" v="8462" actId="1076"/>
          <ac:spMkLst>
            <pc:docMk/>
            <pc:sldMk cId="2059351268" sldId="949"/>
            <ac:spMk id="5" creationId="{11F1FF73-CF42-B9A4-BCBA-DC095A56DB42}"/>
          </ac:spMkLst>
        </pc:spChg>
        <pc:spChg chg="add del mod">
          <ac:chgData name="Johanna Veillard - OT Brocéliande" userId="d6e33819-514a-46f9-b4de-0e201e11a233" providerId="ADAL" clId="{7B45AC32-413F-4FF4-826E-9F89729DB99F}" dt="2024-06-14T07:39:52.990" v="8748" actId="478"/>
          <ac:spMkLst>
            <pc:docMk/>
            <pc:sldMk cId="2059351268" sldId="949"/>
            <ac:spMk id="6" creationId="{789CE67F-E9A5-42C7-5478-7578F083CD0F}"/>
          </ac:spMkLst>
        </pc:spChg>
        <pc:spChg chg="add del mod">
          <ac:chgData name="Johanna Veillard - OT Brocéliande" userId="d6e33819-514a-46f9-b4de-0e201e11a233" providerId="ADAL" clId="{7B45AC32-413F-4FF4-826E-9F89729DB99F}" dt="2024-06-14T07:35:31.913" v="8637" actId="478"/>
          <ac:spMkLst>
            <pc:docMk/>
            <pc:sldMk cId="2059351268" sldId="949"/>
            <ac:spMk id="7" creationId="{6029BF49-BB34-825D-12A7-E6F891A722B1}"/>
          </ac:spMkLst>
        </pc:spChg>
        <pc:spChg chg="add del mod ord">
          <ac:chgData name="Johanna Veillard - OT Brocéliande" userId="d6e33819-514a-46f9-b4de-0e201e11a233" providerId="ADAL" clId="{7B45AC32-413F-4FF4-826E-9F89729DB99F}" dt="2024-06-14T07:35:25.942" v="8634" actId="478"/>
          <ac:spMkLst>
            <pc:docMk/>
            <pc:sldMk cId="2059351268" sldId="949"/>
            <ac:spMk id="8" creationId="{2C6629EB-FBE1-E660-0D3D-042B40A10EF2}"/>
          </ac:spMkLst>
        </pc:spChg>
        <pc:spChg chg="add mod">
          <ac:chgData name="Johanna Veillard - OT Brocéliande" userId="d6e33819-514a-46f9-b4de-0e201e11a233" providerId="ADAL" clId="{7B45AC32-413F-4FF4-826E-9F89729DB99F}" dt="2024-06-14T07:35:39.870" v="8640" actId="1076"/>
          <ac:spMkLst>
            <pc:docMk/>
            <pc:sldMk cId="2059351268" sldId="949"/>
            <ac:spMk id="9" creationId="{3A630A29-0239-4FFA-E4AB-263751598453}"/>
          </ac:spMkLst>
        </pc:spChg>
        <pc:spChg chg="add del mod">
          <ac:chgData name="Johanna Veillard - OT Brocéliande" userId="d6e33819-514a-46f9-b4de-0e201e11a233" providerId="ADAL" clId="{7B45AC32-413F-4FF4-826E-9F89729DB99F}" dt="2024-06-14T07:41:39.800" v="8779" actId="478"/>
          <ac:spMkLst>
            <pc:docMk/>
            <pc:sldMk cId="2059351268" sldId="949"/>
            <ac:spMk id="10" creationId="{BB14C9E5-FFEB-883B-7853-90A987A02486}"/>
          </ac:spMkLst>
        </pc:spChg>
        <pc:spChg chg="add del mod">
          <ac:chgData name="Johanna Veillard - OT Brocéliande" userId="d6e33819-514a-46f9-b4de-0e201e11a233" providerId="ADAL" clId="{7B45AC32-413F-4FF4-826E-9F89729DB99F}" dt="2024-06-14T07:36:31.371" v="8645" actId="478"/>
          <ac:spMkLst>
            <pc:docMk/>
            <pc:sldMk cId="2059351268" sldId="949"/>
            <ac:spMk id="11" creationId="{F1EB1522-8EE9-8AB1-A69D-8A0AD63F952A}"/>
          </ac:spMkLst>
        </pc:spChg>
        <pc:spChg chg="add del mod">
          <ac:chgData name="Johanna Veillard - OT Brocéliande" userId="d6e33819-514a-46f9-b4de-0e201e11a233" providerId="ADAL" clId="{7B45AC32-413F-4FF4-826E-9F89729DB99F}" dt="2024-06-14T07:39:51.138" v="8747" actId="478"/>
          <ac:spMkLst>
            <pc:docMk/>
            <pc:sldMk cId="2059351268" sldId="949"/>
            <ac:spMk id="12" creationId="{72073221-EE01-E7CD-3FB2-83DDFE592CA5}"/>
          </ac:spMkLst>
        </pc:spChg>
        <pc:spChg chg="add mod ord">
          <ac:chgData name="Johanna Veillard - OT Brocéliande" userId="d6e33819-514a-46f9-b4de-0e201e11a233" providerId="ADAL" clId="{7B45AC32-413F-4FF4-826E-9F89729DB99F}" dt="2024-06-14T07:40:30.039" v="8770" actId="20577"/>
          <ac:spMkLst>
            <pc:docMk/>
            <pc:sldMk cId="2059351268" sldId="949"/>
            <ac:spMk id="13" creationId="{A30260E9-E773-5C4D-2708-BA8DA986432E}"/>
          </ac:spMkLst>
        </pc:spChg>
        <pc:spChg chg="add del mod ord">
          <ac:chgData name="Johanna Veillard - OT Brocéliande" userId="d6e33819-514a-46f9-b4de-0e201e11a233" providerId="ADAL" clId="{7B45AC32-413F-4FF4-826E-9F89729DB99F}" dt="2024-06-14T07:32:56.347" v="8545" actId="478"/>
          <ac:spMkLst>
            <pc:docMk/>
            <pc:sldMk cId="2059351268" sldId="949"/>
            <ac:spMk id="14" creationId="{017DB5CC-859A-4642-8595-807D44BDCB19}"/>
          </ac:spMkLst>
        </pc:spChg>
        <pc:spChg chg="add del mod">
          <ac:chgData name="Johanna Veillard - OT Brocéliande" userId="d6e33819-514a-46f9-b4de-0e201e11a233" providerId="ADAL" clId="{7B45AC32-413F-4FF4-826E-9F89729DB99F}" dt="2024-06-14T07:39:59.132" v="8752" actId="478"/>
          <ac:spMkLst>
            <pc:docMk/>
            <pc:sldMk cId="2059351268" sldId="949"/>
            <ac:spMk id="15" creationId="{0D524E94-45A8-75D8-DC06-B06771A09303}"/>
          </ac:spMkLst>
        </pc:spChg>
        <pc:spChg chg="add del mod">
          <ac:chgData name="Johanna Veillard - OT Brocéliande" userId="d6e33819-514a-46f9-b4de-0e201e11a233" providerId="ADAL" clId="{7B45AC32-413F-4FF4-826E-9F89729DB99F}" dt="2024-06-14T07:39:57.427" v="8751" actId="478"/>
          <ac:spMkLst>
            <pc:docMk/>
            <pc:sldMk cId="2059351268" sldId="949"/>
            <ac:spMk id="16" creationId="{3B41D225-8741-79B1-3552-40525A1F4D6A}"/>
          </ac:spMkLst>
        </pc:spChg>
        <pc:spChg chg="add mod">
          <ac:chgData name="Johanna Veillard - OT Brocéliande" userId="d6e33819-514a-46f9-b4de-0e201e11a233" providerId="ADAL" clId="{7B45AC32-413F-4FF4-826E-9F89729DB99F}" dt="2024-06-14T07:36:52.323" v="8653" actId="1076"/>
          <ac:spMkLst>
            <pc:docMk/>
            <pc:sldMk cId="2059351268" sldId="949"/>
            <ac:spMk id="17" creationId="{6ACABE70-ACEF-3929-52EC-1EC884857F67}"/>
          </ac:spMkLst>
        </pc:spChg>
        <pc:spChg chg="add mod">
          <ac:chgData name="Johanna Veillard - OT Brocéliande" userId="d6e33819-514a-46f9-b4de-0e201e11a233" providerId="ADAL" clId="{7B45AC32-413F-4FF4-826E-9F89729DB99F}" dt="2024-07-03T16:07:24.585" v="11274" actId="20577"/>
          <ac:spMkLst>
            <pc:docMk/>
            <pc:sldMk cId="2059351268" sldId="949"/>
            <ac:spMk id="18" creationId="{EB7C0AA2-4B9C-AAB0-0085-CA9388E46E11}"/>
          </ac:spMkLst>
        </pc:spChg>
        <pc:spChg chg="add mod">
          <ac:chgData name="Johanna Veillard - OT Brocéliande" userId="d6e33819-514a-46f9-b4de-0e201e11a233" providerId="ADAL" clId="{7B45AC32-413F-4FF4-826E-9F89729DB99F}" dt="2024-06-14T07:40:09.926" v="8756" actId="207"/>
          <ac:spMkLst>
            <pc:docMk/>
            <pc:sldMk cId="2059351268" sldId="949"/>
            <ac:spMk id="19" creationId="{663F9279-CF32-98D6-0150-B1DE0502A81A}"/>
          </ac:spMkLst>
        </pc:spChg>
        <pc:spChg chg="add mod">
          <ac:chgData name="Johanna Veillard - OT Brocéliande" userId="d6e33819-514a-46f9-b4de-0e201e11a233" providerId="ADAL" clId="{7B45AC32-413F-4FF4-826E-9F89729DB99F}" dt="2024-09-10T16:49:22.925" v="11281" actId="20577"/>
          <ac:spMkLst>
            <pc:docMk/>
            <pc:sldMk cId="2059351268" sldId="949"/>
            <ac:spMk id="20" creationId="{6ECBE79D-3F47-001D-CB56-64D49543A166}"/>
          </ac:spMkLst>
        </pc:spChg>
        <pc:spChg chg="add mod">
          <ac:chgData name="Johanna Veillard - OT Brocéliande" userId="d6e33819-514a-46f9-b4de-0e201e11a233" providerId="ADAL" clId="{7B45AC32-413F-4FF4-826E-9F89729DB99F}" dt="2024-06-14T07:55:32.928" v="9058" actId="1076"/>
          <ac:spMkLst>
            <pc:docMk/>
            <pc:sldMk cId="2059351268" sldId="949"/>
            <ac:spMk id="21" creationId="{B92D8314-060D-7B95-C393-995BE783E249}"/>
          </ac:spMkLst>
        </pc:spChg>
        <pc:picChg chg="add mod">
          <ac:chgData name="Johanna Veillard - OT Brocéliande" userId="d6e33819-514a-46f9-b4de-0e201e11a233" providerId="ADAL" clId="{7B45AC32-413F-4FF4-826E-9F89729DB99F}" dt="2024-06-14T07:36:28.793" v="8644" actId="1076"/>
          <ac:picMkLst>
            <pc:docMk/>
            <pc:sldMk cId="2059351268" sldId="949"/>
            <ac:picMk id="2050" creationId="{1E4A4A06-BE5E-325F-F231-E8FB7F42918F}"/>
          </ac:picMkLst>
        </pc:picChg>
        <pc:cxnChg chg="add mod">
          <ac:chgData name="Johanna Veillard - OT Brocéliande" userId="d6e33819-514a-46f9-b4de-0e201e11a233" providerId="ADAL" clId="{7B45AC32-413F-4FF4-826E-9F89729DB99F}" dt="2024-06-14T07:29:58.941" v="8461" actId="14100"/>
          <ac:cxnSpMkLst>
            <pc:docMk/>
            <pc:sldMk cId="2059351268" sldId="949"/>
            <ac:cxnSpMk id="2" creationId="{78A4CAFD-980F-4C60-FD9B-BD3138B35195}"/>
          </ac:cxnSpMkLst>
        </pc:cxnChg>
        <pc:cxnChg chg="add mod">
          <ac:chgData name="Johanna Veillard - OT Brocéliande" userId="d6e33819-514a-46f9-b4de-0e201e11a233" providerId="ADAL" clId="{7B45AC32-413F-4FF4-826E-9F89729DB99F}" dt="2024-06-13T15:50:54.475" v="8408"/>
          <ac:cxnSpMkLst>
            <pc:docMk/>
            <pc:sldMk cId="2059351268" sldId="949"/>
            <ac:cxnSpMk id="4" creationId="{6E8EEDC6-642F-84EF-5E7B-AEBB6BD29740}"/>
          </ac:cxnSpMkLst>
        </pc:cxnChg>
      </pc:sldChg>
      <pc:sldChg chg="addSp delSp modSp new del mod">
        <pc:chgData name="Johanna Veillard - OT Brocéliande" userId="d6e33819-514a-46f9-b4de-0e201e11a233" providerId="ADAL" clId="{7B45AC32-413F-4FF4-826E-9F89729DB99F}" dt="2024-06-13T14:00:45.533" v="7342" actId="2696"/>
        <pc:sldMkLst>
          <pc:docMk/>
          <pc:sldMk cId="2873357101" sldId="949"/>
        </pc:sldMkLst>
        <pc:spChg chg="del">
          <ac:chgData name="Johanna Veillard - OT Brocéliande" userId="d6e33819-514a-46f9-b4de-0e201e11a233" providerId="ADAL" clId="{7B45AC32-413F-4FF4-826E-9F89729DB99F}" dt="2024-06-13T13:51:39.296" v="7173" actId="478"/>
          <ac:spMkLst>
            <pc:docMk/>
            <pc:sldMk cId="2873357101" sldId="949"/>
            <ac:spMk id="2" creationId="{65B1E61C-88A0-21B1-3146-E146BF36D21E}"/>
          </ac:spMkLst>
        </pc:spChg>
        <pc:spChg chg="del">
          <ac:chgData name="Johanna Veillard - OT Brocéliande" userId="d6e33819-514a-46f9-b4de-0e201e11a233" providerId="ADAL" clId="{7B45AC32-413F-4FF4-826E-9F89729DB99F}" dt="2024-06-13T13:51:38.402" v="7172" actId="478"/>
          <ac:spMkLst>
            <pc:docMk/>
            <pc:sldMk cId="2873357101" sldId="949"/>
            <ac:spMk id="3" creationId="{837AE117-FB86-3BE0-C4D4-9FB7F22314D1}"/>
          </ac:spMkLst>
        </pc:spChg>
        <pc:graphicFrameChg chg="add del mod">
          <ac:chgData name="Johanna Veillard - OT Brocéliande" userId="d6e33819-514a-46f9-b4de-0e201e11a233" providerId="ADAL" clId="{7B45AC32-413F-4FF4-826E-9F89729DB99F}" dt="2024-06-13T13:56:25.803" v="7254" actId="21"/>
          <ac:graphicFrameMkLst>
            <pc:docMk/>
            <pc:sldMk cId="2873357101" sldId="949"/>
            <ac:graphicFrameMk id="4" creationId="{46C058D3-8956-7961-6E4B-ABF909221AF4}"/>
          </ac:graphicFrameMkLst>
        </pc:graphicFrameChg>
      </pc:sldChg>
      <pc:sldChg chg="addSp delSp modSp new mod">
        <pc:chgData name="Johanna Veillard - OT Brocéliande" userId="d6e33819-514a-46f9-b4de-0e201e11a233" providerId="ADAL" clId="{7B45AC32-413F-4FF4-826E-9F89729DB99F}" dt="2024-06-14T10:10:48.566" v="9689" actId="1076"/>
        <pc:sldMkLst>
          <pc:docMk/>
          <pc:sldMk cId="3349919387" sldId="950"/>
        </pc:sldMkLst>
        <pc:spChg chg="del">
          <ac:chgData name="Johanna Veillard - OT Brocéliande" userId="d6e33819-514a-46f9-b4de-0e201e11a233" providerId="ADAL" clId="{7B45AC32-413F-4FF4-826E-9F89729DB99F}" dt="2024-06-14T09:40:20.015" v="9323" actId="478"/>
          <ac:spMkLst>
            <pc:docMk/>
            <pc:sldMk cId="3349919387" sldId="950"/>
            <ac:spMk id="2" creationId="{D9EFC83E-FE32-9416-EAA2-0B9B0452E56F}"/>
          </ac:spMkLst>
        </pc:spChg>
        <pc:spChg chg="del">
          <ac:chgData name="Johanna Veillard - OT Brocéliande" userId="d6e33819-514a-46f9-b4de-0e201e11a233" providerId="ADAL" clId="{7B45AC32-413F-4FF4-826E-9F89729DB99F}" dt="2024-06-14T09:40:18.011" v="9322" actId="478"/>
          <ac:spMkLst>
            <pc:docMk/>
            <pc:sldMk cId="3349919387" sldId="950"/>
            <ac:spMk id="3" creationId="{933869E1-D7DB-6FD7-223D-F3F043DFF8D5}"/>
          </ac:spMkLst>
        </pc:spChg>
        <pc:spChg chg="add mod">
          <ac:chgData name="Johanna Veillard - OT Brocéliande" userId="d6e33819-514a-46f9-b4de-0e201e11a233" providerId="ADAL" clId="{7B45AC32-413F-4FF4-826E-9F89729DB99F}" dt="2024-06-14T10:05:28.272" v="9476" actId="1076"/>
          <ac:spMkLst>
            <pc:docMk/>
            <pc:sldMk cId="3349919387" sldId="950"/>
            <ac:spMk id="6" creationId="{AC743162-6CBC-7E2F-670B-DF0C311E92EF}"/>
          </ac:spMkLst>
        </pc:spChg>
        <pc:spChg chg="add mod">
          <ac:chgData name="Johanna Veillard - OT Brocéliande" userId="d6e33819-514a-46f9-b4de-0e201e11a233" providerId="ADAL" clId="{7B45AC32-413F-4FF4-826E-9F89729DB99F}" dt="2024-06-14T10:09:07.885" v="9622" actId="113"/>
          <ac:spMkLst>
            <pc:docMk/>
            <pc:sldMk cId="3349919387" sldId="950"/>
            <ac:spMk id="8" creationId="{9D68A3C9-B761-E16F-4031-2AFD6B3CBAF5}"/>
          </ac:spMkLst>
        </pc:spChg>
        <pc:spChg chg="add mod">
          <ac:chgData name="Johanna Veillard - OT Brocéliande" userId="d6e33819-514a-46f9-b4de-0e201e11a233" providerId="ADAL" clId="{7B45AC32-413F-4FF4-826E-9F89729DB99F}" dt="2024-06-14T10:10:01.980" v="9684" actId="1076"/>
          <ac:spMkLst>
            <pc:docMk/>
            <pc:sldMk cId="3349919387" sldId="950"/>
            <ac:spMk id="11" creationId="{A7AA06AA-D5F1-0B4D-5EA4-D6F01142F914}"/>
          </ac:spMkLst>
        </pc:spChg>
        <pc:spChg chg="add mod">
          <ac:chgData name="Johanna Veillard - OT Brocéliande" userId="d6e33819-514a-46f9-b4de-0e201e11a233" providerId="ADAL" clId="{7B45AC32-413F-4FF4-826E-9F89729DB99F}" dt="2024-06-14T10:05:13.337" v="9471" actId="1076"/>
          <ac:spMkLst>
            <pc:docMk/>
            <pc:sldMk cId="3349919387" sldId="950"/>
            <ac:spMk id="12" creationId="{558F6CEF-FB48-11E9-0628-016829C2336A}"/>
          </ac:spMkLst>
        </pc:spChg>
        <pc:spChg chg="add mod">
          <ac:chgData name="Johanna Veillard - OT Brocéliande" userId="d6e33819-514a-46f9-b4de-0e201e11a233" providerId="ADAL" clId="{7B45AC32-413F-4FF4-826E-9F89729DB99F}" dt="2024-06-14T10:10:18.708" v="9688" actId="14100"/>
          <ac:spMkLst>
            <pc:docMk/>
            <pc:sldMk cId="3349919387" sldId="950"/>
            <ac:spMk id="13" creationId="{5D7D6946-9F16-4990-C370-594F53077405}"/>
          </ac:spMkLst>
        </pc:spChg>
        <pc:picChg chg="add del mod">
          <ac:chgData name="Johanna Veillard - OT Brocéliande" userId="d6e33819-514a-46f9-b4de-0e201e11a233" providerId="ADAL" clId="{7B45AC32-413F-4FF4-826E-9F89729DB99F}" dt="2024-06-14T09:41:13.929" v="9328" actId="478"/>
          <ac:picMkLst>
            <pc:docMk/>
            <pc:sldMk cId="3349919387" sldId="950"/>
            <ac:picMk id="5" creationId="{4EDAC631-165C-0DCB-7F09-89E128572317}"/>
          </ac:picMkLst>
        </pc:picChg>
        <pc:picChg chg="add mod">
          <ac:chgData name="Johanna Veillard - OT Brocéliande" userId="d6e33819-514a-46f9-b4de-0e201e11a233" providerId="ADAL" clId="{7B45AC32-413F-4FF4-826E-9F89729DB99F}" dt="2024-06-14T10:10:48.566" v="9689" actId="1076"/>
          <ac:picMkLst>
            <pc:docMk/>
            <pc:sldMk cId="3349919387" sldId="950"/>
            <ac:picMk id="7" creationId="{628A4A8F-F087-AF90-713B-1E5E12FA09B5}"/>
          </ac:picMkLst>
        </pc:picChg>
        <pc:picChg chg="add mod">
          <ac:chgData name="Johanna Veillard - OT Brocéliande" userId="d6e33819-514a-46f9-b4de-0e201e11a233" providerId="ADAL" clId="{7B45AC32-413F-4FF4-826E-9F89729DB99F}" dt="2024-06-14T10:05:49.113" v="9484" actId="1076"/>
          <ac:picMkLst>
            <pc:docMk/>
            <pc:sldMk cId="3349919387" sldId="950"/>
            <ac:picMk id="9" creationId="{B3E010C4-79BB-C5A4-29E9-E3BC569E4DB6}"/>
          </ac:picMkLst>
        </pc:picChg>
        <pc:picChg chg="add mod">
          <ac:chgData name="Johanna Veillard - OT Brocéliande" userId="d6e33819-514a-46f9-b4de-0e201e11a233" providerId="ADAL" clId="{7B45AC32-413F-4FF4-826E-9F89729DB99F}" dt="2024-06-14T10:10:02.511" v="9685" actId="1076"/>
          <ac:picMkLst>
            <pc:docMk/>
            <pc:sldMk cId="3349919387" sldId="950"/>
            <ac:picMk id="10" creationId="{9432B8EF-84B5-4265-005E-8063232994CB}"/>
          </ac:picMkLst>
        </pc:picChg>
      </pc:sldChg>
      <pc:sldChg chg="addSp modSp new del mod">
        <pc:chgData name="Johanna Veillard - OT Brocéliande" userId="d6e33819-514a-46f9-b4de-0e201e11a233" providerId="ADAL" clId="{7B45AC32-413F-4FF4-826E-9F89729DB99F}" dt="2024-09-10T16:59:44.340" v="11895" actId="47"/>
        <pc:sldMkLst>
          <pc:docMk/>
          <pc:sldMk cId="1532301374" sldId="951"/>
        </pc:sldMkLst>
        <pc:picChg chg="add mod modCrop">
          <ac:chgData name="Johanna Veillard - OT Brocéliande" userId="d6e33819-514a-46f9-b4de-0e201e11a233" providerId="ADAL" clId="{7B45AC32-413F-4FF4-826E-9F89729DB99F}" dt="2024-09-10T16:59:24.203" v="11887" actId="732"/>
          <ac:picMkLst>
            <pc:docMk/>
            <pc:sldMk cId="1532301374" sldId="951"/>
            <ac:picMk id="5" creationId="{6A488DA6-33EB-840A-2250-DCD1BDE39B95}"/>
          </ac:picMkLst>
        </pc:picChg>
      </pc:sldChg>
      <pc:sldMasterChg chg="delSldLayout">
        <pc:chgData name="Johanna Veillard - OT Brocéliande" userId="d6e33819-514a-46f9-b4de-0e201e11a233" providerId="ADAL" clId="{7B45AC32-413F-4FF4-826E-9F89729DB99F}" dt="2024-05-15T10:09:31.136" v="742" actId="47"/>
        <pc:sldMasterMkLst>
          <pc:docMk/>
          <pc:sldMasterMk cId="3145871251" sldId="2147483845"/>
        </pc:sldMasterMkLst>
        <pc:sldLayoutChg chg="del">
          <pc:chgData name="Johanna Veillard - OT Brocéliande" userId="d6e33819-514a-46f9-b4de-0e201e11a233" providerId="ADAL" clId="{7B45AC32-413F-4FF4-826E-9F89729DB99F}" dt="2024-05-15T10:09:31.136" v="742" actId="47"/>
          <pc:sldLayoutMkLst>
            <pc:docMk/>
            <pc:sldMasterMk cId="3145871251" sldId="2147483845"/>
            <pc:sldLayoutMk cId="8103675" sldId="2147483858"/>
          </pc:sldLayoutMkLst>
        </pc:sldLayoutChg>
      </pc:sldMasterChg>
    </pc:docChg>
  </pc:docChgLst>
  <pc:docChgLst>
    <pc:chgData name="Direction OT Brocéliande" userId="d6e33819-514a-46f9-b4de-0e201e11a233" providerId="ADAL" clId="{7B45AC32-413F-4FF4-826E-9F89729DB99F}"/>
    <pc:docChg chg="custSel delSld modSld">
      <pc:chgData name="Direction OT Brocéliande" userId="d6e33819-514a-46f9-b4de-0e201e11a233" providerId="ADAL" clId="{7B45AC32-413F-4FF4-826E-9F89729DB99F}" dt="2024-05-14T21:39:18.556" v="708" actId="47"/>
      <pc:docMkLst>
        <pc:docMk/>
      </pc:docMkLst>
      <pc:sldChg chg="del">
        <pc:chgData name="Direction OT Brocéliande" userId="d6e33819-514a-46f9-b4de-0e201e11a233" providerId="ADAL" clId="{7B45AC32-413F-4FF4-826E-9F89729DB99F}" dt="2024-05-14T21:39:16.237" v="707" actId="47"/>
        <pc:sldMkLst>
          <pc:docMk/>
          <pc:sldMk cId="3983383095" sldId="870"/>
        </pc:sldMkLst>
      </pc:sldChg>
      <pc:sldChg chg="del">
        <pc:chgData name="Direction OT Brocéliande" userId="d6e33819-514a-46f9-b4de-0e201e11a233" providerId="ADAL" clId="{7B45AC32-413F-4FF4-826E-9F89729DB99F}" dt="2024-05-14T21:39:18.556" v="708" actId="47"/>
        <pc:sldMkLst>
          <pc:docMk/>
          <pc:sldMk cId="2459559894" sldId="871"/>
        </pc:sldMkLst>
      </pc:sldChg>
      <pc:sldChg chg="del">
        <pc:chgData name="Direction OT Brocéliande" userId="d6e33819-514a-46f9-b4de-0e201e11a233" providerId="ADAL" clId="{7B45AC32-413F-4FF4-826E-9F89729DB99F}" dt="2024-05-14T21:18:17.248" v="0" actId="47"/>
        <pc:sldMkLst>
          <pc:docMk/>
          <pc:sldMk cId="3616191031" sldId="912"/>
        </pc:sldMkLst>
      </pc:sldChg>
      <pc:sldChg chg="addSp modSp mod">
        <pc:chgData name="Direction OT Brocéliande" userId="d6e33819-514a-46f9-b4de-0e201e11a233" providerId="ADAL" clId="{7B45AC32-413F-4FF4-826E-9F89729DB99F}" dt="2024-05-14T21:38:19.077" v="706" actId="1076"/>
        <pc:sldMkLst>
          <pc:docMk/>
          <pc:sldMk cId="1888666316" sldId="922"/>
        </pc:sldMkLst>
        <pc:spChg chg="add mod">
          <ac:chgData name="Direction OT Brocéliande" userId="d6e33819-514a-46f9-b4de-0e201e11a233" providerId="ADAL" clId="{7B45AC32-413F-4FF4-826E-9F89729DB99F}" dt="2024-05-14T21:37:40.680" v="701" actId="113"/>
          <ac:spMkLst>
            <pc:docMk/>
            <pc:sldMk cId="1888666316" sldId="922"/>
            <ac:spMk id="4" creationId="{E76291F5-ABEF-C134-7224-9778DDEF2810}"/>
          </ac:spMkLst>
        </pc:spChg>
        <pc:spChg chg="add mod">
          <ac:chgData name="Direction OT Brocéliande" userId="d6e33819-514a-46f9-b4de-0e201e11a233" providerId="ADAL" clId="{7B45AC32-413F-4FF4-826E-9F89729DB99F}" dt="2024-05-14T21:34:34.773" v="454" actId="1076"/>
          <ac:spMkLst>
            <pc:docMk/>
            <pc:sldMk cId="1888666316" sldId="922"/>
            <ac:spMk id="10" creationId="{6ECB4B07-4EF4-012A-79F5-9B75FA14C00F}"/>
          </ac:spMkLst>
        </pc:spChg>
        <pc:spChg chg="add mod">
          <ac:chgData name="Direction OT Brocéliande" userId="d6e33819-514a-46f9-b4de-0e201e11a233" providerId="ADAL" clId="{7B45AC32-413F-4FF4-826E-9F89729DB99F}" dt="2024-05-14T21:38:15.176" v="705" actId="113"/>
          <ac:spMkLst>
            <pc:docMk/>
            <pc:sldMk cId="1888666316" sldId="922"/>
            <ac:spMk id="12" creationId="{B2CCD83B-85A9-D0F4-365C-C87636C3183A}"/>
          </ac:spMkLst>
        </pc:spChg>
        <pc:spChg chg="mod">
          <ac:chgData name="Direction OT Brocéliande" userId="d6e33819-514a-46f9-b4de-0e201e11a233" providerId="ADAL" clId="{7B45AC32-413F-4FF4-826E-9F89729DB99F}" dt="2024-05-14T21:34:21.015" v="450" actId="1076"/>
          <ac:spMkLst>
            <pc:docMk/>
            <pc:sldMk cId="1888666316" sldId="922"/>
            <ac:spMk id="13" creationId="{7BD1A753-C075-9F48-CD77-AF5D0008A8FF}"/>
          </ac:spMkLst>
        </pc:spChg>
        <pc:spChg chg="mod">
          <ac:chgData name="Direction OT Brocéliande" userId="d6e33819-514a-46f9-b4de-0e201e11a233" providerId="ADAL" clId="{7B45AC32-413F-4FF4-826E-9F89729DB99F}" dt="2024-05-14T21:34:22.964" v="451" actId="1076"/>
          <ac:spMkLst>
            <pc:docMk/>
            <pc:sldMk cId="1888666316" sldId="922"/>
            <ac:spMk id="16" creationId="{88E08B46-27AF-DE8F-B4CF-379939E5A4D0}"/>
          </ac:spMkLst>
        </pc:spChg>
        <pc:picChg chg="mod">
          <ac:chgData name="Direction OT Brocéliande" userId="d6e33819-514a-46f9-b4de-0e201e11a233" providerId="ADAL" clId="{7B45AC32-413F-4FF4-826E-9F89729DB99F}" dt="2024-05-14T21:34:27.857" v="452" actId="1076"/>
          <ac:picMkLst>
            <pc:docMk/>
            <pc:sldMk cId="1888666316" sldId="922"/>
            <ac:picMk id="9" creationId="{AA0E5947-AF97-E43F-5833-09C1513A650E}"/>
          </ac:picMkLst>
        </pc:picChg>
        <pc:picChg chg="add mod">
          <ac:chgData name="Direction OT Brocéliande" userId="d6e33819-514a-46f9-b4de-0e201e11a233" providerId="ADAL" clId="{7B45AC32-413F-4FF4-826E-9F89729DB99F}" dt="2024-05-14T21:38:19.077" v="706" actId="1076"/>
          <ac:picMkLst>
            <pc:docMk/>
            <pc:sldMk cId="1888666316" sldId="922"/>
            <ac:picMk id="17" creationId="{F8145FFD-2B1B-38B2-C4BA-45355B5D7595}"/>
          </ac:picMkLst>
        </pc:picChg>
        <pc:picChg chg="add mod">
          <ac:chgData name="Direction OT Brocéliande" userId="d6e33819-514a-46f9-b4de-0e201e11a233" providerId="ADAL" clId="{7B45AC32-413F-4FF4-826E-9F89729DB99F}" dt="2024-05-14T21:34:40.971" v="456" actId="1076"/>
          <ac:picMkLst>
            <pc:docMk/>
            <pc:sldMk cId="1888666316" sldId="922"/>
            <ac:picMk id="18" creationId="{6508B96D-2E8B-E631-DF30-3F54DC0A05E4}"/>
          </ac:picMkLst>
        </pc:picChg>
        <pc:cxnChg chg="add mod">
          <ac:chgData name="Direction OT Brocéliande" userId="d6e33819-514a-46f9-b4de-0e201e11a233" providerId="ADAL" clId="{7B45AC32-413F-4FF4-826E-9F89729DB99F}" dt="2024-05-14T21:34:32.213" v="453" actId="1076"/>
          <ac:cxnSpMkLst>
            <pc:docMk/>
            <pc:sldMk cId="1888666316" sldId="922"/>
            <ac:cxnSpMk id="5" creationId="{0FD3B6EA-E0B5-5DA5-D11E-4A32AC813D03}"/>
          </ac:cxnSpMkLst>
        </pc:cxnChg>
      </pc:sldChg>
      <pc:sldChg chg="del">
        <pc:chgData name="Direction OT Brocéliande" userId="d6e33819-514a-46f9-b4de-0e201e11a233" providerId="ADAL" clId="{7B45AC32-413F-4FF4-826E-9F89729DB99F}" dt="2024-05-14T21:18:21.638" v="1" actId="47"/>
        <pc:sldMkLst>
          <pc:docMk/>
          <pc:sldMk cId="1900675090" sldId="933"/>
        </pc:sldMkLst>
      </pc:sldChg>
      <pc:sldChg chg="addSp modSp mod">
        <pc:chgData name="Direction OT Brocéliande" userId="d6e33819-514a-46f9-b4de-0e201e11a233" providerId="ADAL" clId="{7B45AC32-413F-4FF4-826E-9F89729DB99F}" dt="2024-05-14T21:23:12.869" v="89" actId="20577"/>
        <pc:sldMkLst>
          <pc:docMk/>
          <pc:sldMk cId="1101563676" sldId="935"/>
        </pc:sldMkLst>
        <pc:spChg chg="add mod">
          <ac:chgData name="Direction OT Brocéliande" userId="d6e33819-514a-46f9-b4de-0e201e11a233" providerId="ADAL" clId="{7B45AC32-413F-4FF4-826E-9F89729DB99F}" dt="2024-05-14T21:22:46.954" v="71" actId="1076"/>
          <ac:spMkLst>
            <pc:docMk/>
            <pc:sldMk cId="1101563676" sldId="935"/>
            <ac:spMk id="6" creationId="{795E0132-BD36-BA67-C159-9934118B8F41}"/>
          </ac:spMkLst>
        </pc:spChg>
        <pc:spChg chg="add mod">
          <ac:chgData name="Direction OT Brocéliande" userId="d6e33819-514a-46f9-b4de-0e201e11a233" providerId="ADAL" clId="{7B45AC32-413F-4FF4-826E-9F89729DB99F}" dt="2024-05-14T21:19:59.686" v="34"/>
          <ac:spMkLst>
            <pc:docMk/>
            <pc:sldMk cId="1101563676" sldId="935"/>
            <ac:spMk id="7" creationId="{23AA4EB9-FC72-1E27-D9B4-643157FD998A}"/>
          </ac:spMkLst>
        </pc:spChg>
        <pc:spChg chg="add mod">
          <ac:chgData name="Direction OT Brocéliande" userId="d6e33819-514a-46f9-b4de-0e201e11a233" providerId="ADAL" clId="{7B45AC32-413F-4FF4-826E-9F89729DB99F}" dt="2024-05-14T21:23:12.869" v="89" actId="20577"/>
          <ac:spMkLst>
            <pc:docMk/>
            <pc:sldMk cId="1101563676" sldId="935"/>
            <ac:spMk id="9" creationId="{876CBB75-893B-CAD5-24AD-1D48BFC3E411}"/>
          </ac:spMkLst>
        </pc:spChg>
        <pc:cxnChg chg="add mod">
          <ac:chgData name="Direction OT Brocéliande" userId="d6e33819-514a-46f9-b4de-0e201e11a233" providerId="ADAL" clId="{7B45AC32-413F-4FF4-826E-9F89729DB99F}" dt="2024-05-14T21:19:05.505" v="2"/>
          <ac:cxnSpMkLst>
            <pc:docMk/>
            <pc:sldMk cId="1101563676" sldId="935"/>
            <ac:cxnSpMk id="4" creationId="{F0167FD2-CF1B-6E95-462D-B6A331354C77}"/>
          </ac:cxnSpMkLst>
        </pc:cxnChg>
        <pc:cxnChg chg="add mod">
          <ac:chgData name="Direction OT Brocéliande" userId="d6e33819-514a-46f9-b4de-0e201e11a233" providerId="ADAL" clId="{7B45AC32-413F-4FF4-826E-9F89729DB99F}" dt="2024-05-14T21:21:39.323" v="68" actId="14100"/>
          <ac:cxnSpMkLst>
            <pc:docMk/>
            <pc:sldMk cId="1101563676" sldId="935"/>
            <ac:cxnSpMk id="5" creationId="{5806A27F-6696-1C54-4DED-DA9559B2FBCE}"/>
          </ac:cxnSpMkLst>
        </pc:cxnChg>
      </pc:sldChg>
      <pc:sldMasterChg chg="delSldLayout">
        <pc:chgData name="Direction OT Brocéliande" userId="d6e33819-514a-46f9-b4de-0e201e11a233" providerId="ADAL" clId="{7B45AC32-413F-4FF4-826E-9F89729DB99F}" dt="2024-05-14T21:39:18.556" v="708" actId="47"/>
        <pc:sldMasterMkLst>
          <pc:docMk/>
          <pc:sldMasterMk cId="3145871251" sldId="2147483845"/>
        </pc:sldMasterMkLst>
        <pc:sldLayoutChg chg="del">
          <pc:chgData name="Direction OT Brocéliande" userId="d6e33819-514a-46f9-b4de-0e201e11a233" providerId="ADAL" clId="{7B45AC32-413F-4FF4-826E-9F89729DB99F}" dt="2024-05-14T21:39:18.556" v="708" actId="47"/>
          <pc:sldLayoutMkLst>
            <pc:docMk/>
            <pc:sldMasterMk cId="3145871251" sldId="2147483845"/>
            <pc:sldLayoutMk cId="1077777157" sldId="2147483859"/>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embeddings/oleObject5.bin"/><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direction\AppData\Local\Microsoft\Windows\INetCache\Content.Outlook\PNYFRQ4N\Bilans%20annuels%20ABAX%202023.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embeddings/oleObject6.bin"/><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solidFill>
                  <a:schemeClr val="tx1"/>
                </a:solidFill>
                <a:latin typeface="DM Sans" pitchFamily="2" charset="0"/>
              </a:rPr>
              <a:t>Satisfaction de la </a:t>
            </a:r>
            <a:r>
              <a:rPr lang="en-US" dirty="0" err="1">
                <a:solidFill>
                  <a:schemeClr val="tx1"/>
                </a:solidFill>
                <a:latin typeface="DM Sans" pitchFamily="2" charset="0"/>
              </a:rPr>
              <a:t>réponse</a:t>
            </a:r>
            <a:r>
              <a:rPr lang="en-US" dirty="0">
                <a:solidFill>
                  <a:schemeClr val="tx1"/>
                </a:solidFill>
                <a:latin typeface="DM Sans" pitchFamily="2" charset="0"/>
              </a:rPr>
              <a:t> </a:t>
            </a:r>
            <a:r>
              <a:rPr lang="en-US" dirty="0" err="1">
                <a:solidFill>
                  <a:schemeClr val="tx1"/>
                </a:solidFill>
                <a:latin typeface="DM Sans" pitchFamily="2" charset="0"/>
              </a:rPr>
              <a:t>apportée</a:t>
            </a:r>
            <a:r>
              <a:rPr lang="en-US" dirty="0">
                <a:solidFill>
                  <a:schemeClr val="tx1"/>
                </a:solidFill>
                <a:latin typeface="DM Sans" pitchFamily="2" charset="0"/>
              </a:rPr>
              <a:t> </a:t>
            </a:r>
          </a:p>
          <a:p>
            <a:pPr>
              <a:defRPr/>
            </a:pPr>
            <a:r>
              <a:rPr lang="en-US" dirty="0">
                <a:solidFill>
                  <a:schemeClr val="tx1"/>
                </a:solidFill>
                <a:latin typeface="DM Sans" pitchFamily="2" charset="0"/>
              </a:rPr>
              <a:t>à la </a:t>
            </a:r>
            <a:r>
              <a:rPr lang="en-US" dirty="0" err="1">
                <a:solidFill>
                  <a:schemeClr val="tx1"/>
                </a:solidFill>
                <a:latin typeface="DM Sans" pitchFamily="2" charset="0"/>
              </a:rPr>
              <a:t>demande</a:t>
            </a:r>
            <a:r>
              <a:rPr lang="en-US" dirty="0">
                <a:solidFill>
                  <a:schemeClr val="tx1"/>
                </a:solidFill>
                <a:latin typeface="DM Sans" pitchFamily="2" charset="0"/>
              </a:rPr>
              <a:t> du </a:t>
            </a:r>
            <a:r>
              <a:rPr lang="en-US" dirty="0" err="1">
                <a:solidFill>
                  <a:schemeClr val="tx1"/>
                </a:solidFill>
                <a:latin typeface="DM Sans" pitchFamily="2" charset="0"/>
              </a:rPr>
              <a:t>visiteur</a:t>
            </a:r>
            <a:endParaRPr lang="en-US" dirty="0">
              <a:solidFill>
                <a:schemeClr val="tx1"/>
              </a:solidFill>
              <a:latin typeface="DM Sans" pitchFamily="2" charset="0"/>
            </a:endParaRPr>
          </a:p>
        </c:rich>
      </c:tx>
      <c:layout>
        <c:manualLayout>
          <c:xMode val="edge"/>
          <c:yMode val="edge"/>
          <c:x val="9.5025507403189713E-2"/>
          <c:y val="2.421077481151657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tx>
            <c:strRef>
              <c:f>Feuil1!$B$1</c:f>
              <c:strCache>
                <c:ptCount val="1"/>
                <c:pt idx="0">
                  <c:v>Satisfaction de la réponse apportée à la demande</c:v>
                </c:pt>
              </c:strCache>
            </c:strRef>
          </c:tx>
          <c:spPr>
            <a:ln>
              <a:solidFill>
                <a:schemeClr val="bg1"/>
              </a:solidFill>
            </a:ln>
          </c:spPr>
          <c:dPt>
            <c:idx val="0"/>
            <c:bubble3D val="0"/>
            <c:spPr>
              <a:solidFill>
                <a:srgbClr val="006D62"/>
              </a:solidFill>
              <a:ln w="19050">
                <a:solidFill>
                  <a:schemeClr val="bg1"/>
                </a:solidFill>
              </a:ln>
              <a:effectLst/>
            </c:spPr>
            <c:extLst>
              <c:ext xmlns:c16="http://schemas.microsoft.com/office/drawing/2014/chart" uri="{C3380CC4-5D6E-409C-BE32-E72D297353CC}">
                <c16:uniqueId val="{00000001-1288-4642-A51C-3FDBC5BE2C59}"/>
              </c:ext>
            </c:extLst>
          </c:dPt>
          <c:dPt>
            <c:idx val="1"/>
            <c:bubble3D val="0"/>
            <c:spPr>
              <a:solidFill>
                <a:schemeClr val="accent2"/>
              </a:solidFill>
              <a:ln w="19050">
                <a:solidFill>
                  <a:schemeClr val="bg1"/>
                </a:solidFill>
              </a:ln>
              <a:effectLst/>
            </c:spPr>
            <c:extLst>
              <c:ext xmlns:c16="http://schemas.microsoft.com/office/drawing/2014/chart" uri="{C3380CC4-5D6E-409C-BE32-E72D297353CC}">
                <c16:uniqueId val="{00000003-1288-4642-A51C-3FDBC5BE2C59}"/>
              </c:ext>
            </c:extLst>
          </c:dPt>
          <c:dPt>
            <c:idx val="2"/>
            <c:bubble3D val="0"/>
            <c:spPr>
              <a:solidFill>
                <a:srgbClr val="CBCF48"/>
              </a:solidFill>
              <a:ln w="19050">
                <a:solidFill>
                  <a:schemeClr val="bg1"/>
                </a:solidFill>
              </a:ln>
              <a:effectLst/>
            </c:spPr>
            <c:extLst>
              <c:ext xmlns:c16="http://schemas.microsoft.com/office/drawing/2014/chart" uri="{C3380CC4-5D6E-409C-BE32-E72D297353CC}">
                <c16:uniqueId val="{00000005-1288-4642-A51C-3FDBC5BE2C59}"/>
              </c:ext>
            </c:extLst>
          </c:dPt>
          <c:cat>
            <c:strRef>
              <c:f>Feuil1!$A$2:$A$4</c:f>
              <c:strCache>
                <c:ptCount val="3"/>
                <c:pt idx="0">
                  <c:v>Très satisfait</c:v>
                </c:pt>
                <c:pt idx="1">
                  <c:v>Satisfait</c:v>
                </c:pt>
                <c:pt idx="2">
                  <c:v>Moyennement satisfait</c:v>
                </c:pt>
              </c:strCache>
            </c:strRef>
          </c:cat>
          <c:val>
            <c:numRef>
              <c:f>Feuil1!$B$2:$B$4</c:f>
              <c:numCache>
                <c:formatCode>General</c:formatCode>
                <c:ptCount val="3"/>
                <c:pt idx="0">
                  <c:v>13</c:v>
                </c:pt>
                <c:pt idx="1">
                  <c:v>3</c:v>
                </c:pt>
                <c:pt idx="2">
                  <c:v>1</c:v>
                </c:pt>
              </c:numCache>
            </c:numRef>
          </c:val>
          <c:extLst>
            <c:ext xmlns:c16="http://schemas.microsoft.com/office/drawing/2014/chart" uri="{C3380CC4-5D6E-409C-BE32-E72D297353CC}">
              <c16:uniqueId val="{00000006-1288-4642-A51C-3FDBC5BE2C5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olidFill>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fr-FR" sz="2400" dirty="0">
                <a:latin typeface="Newake" pitchFamily="50" charset="0"/>
              </a:rPr>
              <a:t>Chiffre d'affaires et Marges</a:t>
            </a:r>
            <a:r>
              <a:rPr lang="fr-FR" sz="2400" baseline="0" dirty="0">
                <a:latin typeface="Newake" pitchFamily="50" charset="0"/>
              </a:rPr>
              <a:t> BCI</a:t>
            </a:r>
            <a:endParaRPr lang="fr-FR" sz="2400" dirty="0">
              <a:latin typeface="Newake" pitchFamily="50" charset="0"/>
            </a:endParaRPr>
          </a:p>
        </c:rich>
      </c:tx>
      <c:layout>
        <c:manualLayout>
          <c:xMode val="edge"/>
          <c:yMode val="edge"/>
          <c:x val="0.14735345900037453"/>
          <c:y val="2.7868958271415813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stacked"/>
        <c:varyColors val="0"/>
        <c:ser>
          <c:idx val="2"/>
          <c:order val="2"/>
          <c:tx>
            <c:strRef>
              <c:f>'[BILAN 2022 Groupes, BC individuels et taxe de séjour.xlsx]Balades ind 2023'!$A$4</c:f>
              <c:strCache>
                <c:ptCount val="1"/>
                <c:pt idx="0">
                  <c:v>CA</c:v>
                </c:pt>
              </c:strCache>
            </c:strRef>
          </c:tx>
          <c:spPr>
            <a:solidFill>
              <a:srgbClr val="CBCF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DM Sans" pitchFamily="2" charset="0"/>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'[BILAN 2022 Groupes, BC individuels et taxe de séjour.xlsx]Balades ind 2023'!$B$1:$C$1</c:f>
              <c:numCache>
                <c:formatCode>General</c:formatCode>
                <c:ptCount val="2"/>
                <c:pt idx="0">
                  <c:v>2022</c:v>
                </c:pt>
                <c:pt idx="1">
                  <c:v>2023</c:v>
                </c:pt>
              </c:numCache>
            </c:numRef>
          </c:cat>
          <c:val>
            <c:numRef>
              <c:f>'[BILAN 2022 Groupes, BC individuels et taxe de séjour.xlsx]Balades ind 2023'!$B$4:$C$4</c:f>
              <c:numCache>
                <c:formatCode>"€"#,##0_);[Red]\("€"#,##0\)</c:formatCode>
                <c:ptCount val="2"/>
                <c:pt idx="0">
                  <c:v>151865</c:v>
                </c:pt>
                <c:pt idx="1">
                  <c:v>180149</c:v>
                </c:pt>
              </c:numCache>
            </c:numRef>
          </c:val>
          <c:extLst>
            <c:ext xmlns:c16="http://schemas.microsoft.com/office/drawing/2014/chart" uri="{C3380CC4-5D6E-409C-BE32-E72D297353CC}">
              <c16:uniqueId val="{00000000-DA54-463C-949A-C303FE810F64}"/>
            </c:ext>
          </c:extLst>
        </c:ser>
        <c:ser>
          <c:idx val="3"/>
          <c:order val="3"/>
          <c:tx>
            <c:strRef>
              <c:f>'[BILAN 2022 Groupes, BC individuels et taxe de séjour.xlsx]Balades ind 2023'!$A$5</c:f>
              <c:strCache>
                <c:ptCount val="1"/>
                <c:pt idx="0">
                  <c:v>Marge </c:v>
                </c:pt>
              </c:strCache>
            </c:strRef>
          </c:tx>
          <c:spPr>
            <a:solidFill>
              <a:schemeClr val="bg1">
                <a:lumMod val="85000"/>
              </a:schemeClr>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DM Sans" pitchFamily="2" charset="0"/>
                      <a:ea typeface="+mn-ea"/>
                      <a:cs typeface="+mn-cs"/>
                    </a:defRPr>
                  </a:pPr>
                  <a:endParaRPr lang="fr-FR"/>
                </a:p>
              </c:txPr>
              <c:dLblPos val="ctr"/>
              <c:showLegendKey val="0"/>
              <c:showVal val="1"/>
              <c:showCatName val="0"/>
              <c:showSerName val="0"/>
              <c:showPercent val="0"/>
              <c:showBubbleSize val="0"/>
              <c:extLst>
                <c:ext xmlns:c16="http://schemas.microsoft.com/office/drawing/2014/chart" uri="{C3380CC4-5D6E-409C-BE32-E72D297353CC}">
                  <c16:uniqueId val="{00000001-E30D-411B-A8DB-ADACE74A1800}"/>
                </c:ext>
              </c:extLst>
            </c:dLbl>
            <c:dLbl>
              <c:idx val="1"/>
              <c:tx>
                <c:rich>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DM Sans" pitchFamily="2" charset="0"/>
                        <a:ea typeface="+mn-ea"/>
                        <a:cs typeface="+mn-cs"/>
                      </a:defRPr>
                    </a:pPr>
                    <a:r>
                      <a:rPr lang="en-US" sz="1600" b="1"/>
                      <a:t>77 457€</a:t>
                    </a:r>
                    <a:r>
                      <a:rPr lang="en-US" sz="1600" b="1" baseline="0"/>
                      <a:t> </a:t>
                    </a:r>
                    <a:endParaRPr lang="en-US" sz="1600" b="1"/>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lumMod val="75000"/>
                          <a:lumOff val="25000"/>
                        </a:schemeClr>
                      </a:solidFill>
                      <a:latin typeface="DM Sans" pitchFamily="2" charset="0"/>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layout>
                    <c:manualLayout>
                      <c:w val="0.16374934892190074"/>
                      <c:h val="7.7212937286990441E-2"/>
                    </c:manualLayout>
                  </c15:layout>
                  <c15:showDataLabelsRange val="0"/>
                </c:ext>
                <c:ext xmlns:c16="http://schemas.microsoft.com/office/drawing/2014/chart" uri="{C3380CC4-5D6E-409C-BE32-E72D297353CC}">
                  <c16:uniqueId val="{00000000-E30D-411B-A8DB-ADACE74A180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DM Sans" pitchFamily="2" charset="0"/>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'[BILAN 2022 Groupes, BC individuels et taxe de séjour.xlsx]Balades ind 2023'!$B$1:$C$1</c:f>
              <c:numCache>
                <c:formatCode>General</c:formatCode>
                <c:ptCount val="2"/>
                <c:pt idx="0">
                  <c:v>2022</c:v>
                </c:pt>
                <c:pt idx="1">
                  <c:v>2023</c:v>
                </c:pt>
              </c:numCache>
            </c:numRef>
          </c:cat>
          <c:val>
            <c:numRef>
              <c:f>'[BILAN 2022 Groupes, BC individuels et taxe de séjour.xlsx]Balades ind 2023'!$B$5:$C$5</c:f>
              <c:numCache>
                <c:formatCode>"€"#,##0.00_);[Red]\("€"#,##0.00\)</c:formatCode>
                <c:ptCount val="2"/>
                <c:pt idx="0" formatCode="&quot;€&quot;#,##0_);[Red]\(&quot;€&quot;#,##0\)">
                  <c:v>57465</c:v>
                </c:pt>
                <c:pt idx="1">
                  <c:v>77457</c:v>
                </c:pt>
              </c:numCache>
            </c:numRef>
          </c:val>
          <c:extLst>
            <c:ext xmlns:c16="http://schemas.microsoft.com/office/drawing/2014/chart" uri="{C3380CC4-5D6E-409C-BE32-E72D297353CC}">
              <c16:uniqueId val="{00000002-DA54-463C-949A-C303FE810F64}"/>
            </c:ext>
          </c:extLst>
        </c:ser>
        <c:dLbls>
          <c:showLegendKey val="0"/>
          <c:showVal val="0"/>
          <c:showCatName val="0"/>
          <c:showSerName val="0"/>
          <c:showPercent val="0"/>
          <c:showBubbleSize val="0"/>
        </c:dLbls>
        <c:gapWidth val="150"/>
        <c:overlap val="100"/>
        <c:axId val="1130244143"/>
        <c:axId val="1130259023"/>
        <c:extLst>
          <c:ext xmlns:c15="http://schemas.microsoft.com/office/drawing/2012/chart" uri="{02D57815-91ED-43cb-92C2-25804820EDAC}">
            <c15:filteredBarSeries>
              <c15:ser>
                <c:idx val="0"/>
                <c:order val="0"/>
                <c:tx>
                  <c:strRef>
                    <c:extLst>
                      <c:ext uri="{02D57815-91ED-43cb-92C2-25804820EDAC}">
                        <c15:formulaRef>
                          <c15:sqref>'[BILAN 2022 Groupes, BC individuels et taxe de séjour.xlsx]Balades ind 2023'!$A$2</c15:sqref>
                        </c15:formulaRef>
                      </c:ext>
                    </c:extLst>
                    <c:strCache>
                      <c:ptCount val="1"/>
                    </c:strCache>
                  </c:strRef>
                </c:tx>
                <c:spPr>
                  <a:solidFill>
                    <a:schemeClr val="accent1"/>
                  </a:solidFill>
                  <a:ln>
                    <a:noFill/>
                  </a:ln>
                  <a:effectLst/>
                </c:spPr>
                <c:invertIfNegative val="0"/>
                <c:cat>
                  <c:numRef>
                    <c:extLst>
                      <c:ext uri="{02D57815-91ED-43cb-92C2-25804820EDAC}">
                        <c15:formulaRef>
                          <c15:sqref>'[BILAN 2022 Groupes, BC individuels et taxe de séjour.xlsx]Balades ind 2023'!$B$1:$C$1</c15:sqref>
                        </c15:formulaRef>
                      </c:ext>
                    </c:extLst>
                    <c:numCache>
                      <c:formatCode>General</c:formatCode>
                      <c:ptCount val="2"/>
                      <c:pt idx="0">
                        <c:v>2022</c:v>
                      </c:pt>
                      <c:pt idx="1">
                        <c:v>2023</c:v>
                      </c:pt>
                    </c:numCache>
                  </c:numRef>
                </c:cat>
                <c:val>
                  <c:numRef>
                    <c:extLst>
                      <c:ext uri="{02D57815-91ED-43cb-92C2-25804820EDAC}">
                        <c15:formulaRef>
                          <c15:sqref>'[BILAN 2022 Groupes, BC individuels et taxe de séjour.xlsx]Balades ind 2023'!$B$2:$C$2</c15:sqref>
                        </c15:formulaRef>
                      </c:ext>
                    </c:extLst>
                    <c:numCache>
                      <c:formatCode>General</c:formatCode>
                      <c:ptCount val="2"/>
                    </c:numCache>
                  </c:numRef>
                </c:val>
                <c:extLst>
                  <c:ext xmlns:c16="http://schemas.microsoft.com/office/drawing/2014/chart" uri="{C3380CC4-5D6E-409C-BE32-E72D297353CC}">
                    <c16:uniqueId val="{00000003-DA54-463C-949A-C303FE810F64}"/>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'[BILAN 2022 Groupes, BC individuels et taxe de séjour.xlsx]Balades ind 2023'!$A$3</c15:sqref>
                        </c15:formulaRef>
                      </c:ext>
                    </c:extLst>
                    <c:strCache>
                      <c:ptCount val="1"/>
                    </c:strCache>
                  </c:strRef>
                </c:tx>
                <c:spPr>
                  <a:solidFill>
                    <a:schemeClr val="accent2"/>
                  </a:solidFill>
                  <a:ln>
                    <a:noFill/>
                  </a:ln>
                  <a:effectLst/>
                </c:spPr>
                <c:invertIfNegative val="0"/>
                <c:cat>
                  <c:numRef>
                    <c:extLst xmlns:c15="http://schemas.microsoft.com/office/drawing/2012/chart">
                      <c:ext xmlns:c15="http://schemas.microsoft.com/office/drawing/2012/chart" uri="{02D57815-91ED-43cb-92C2-25804820EDAC}">
                        <c15:formulaRef>
                          <c15:sqref>'[BILAN 2022 Groupes, BC individuels et taxe de séjour.xlsx]Balades ind 2023'!$B$1:$C$1</c15:sqref>
                        </c15:formulaRef>
                      </c:ext>
                    </c:extLst>
                    <c:numCache>
                      <c:formatCode>General</c:formatCode>
                      <c:ptCount val="2"/>
                      <c:pt idx="0">
                        <c:v>2022</c:v>
                      </c:pt>
                      <c:pt idx="1">
                        <c:v>2023</c:v>
                      </c:pt>
                    </c:numCache>
                  </c:numRef>
                </c:cat>
                <c:val>
                  <c:numRef>
                    <c:extLst xmlns:c15="http://schemas.microsoft.com/office/drawing/2012/chart">
                      <c:ext xmlns:c15="http://schemas.microsoft.com/office/drawing/2012/chart" uri="{02D57815-91ED-43cb-92C2-25804820EDAC}">
                        <c15:formulaRef>
                          <c15:sqref>'[BILAN 2022 Groupes, BC individuels et taxe de séjour.xlsx]Balades ind 2023'!$B$3:$C$3</c15:sqref>
                        </c15:formulaRef>
                      </c:ext>
                    </c:extLst>
                    <c:numCache>
                      <c:formatCode>General</c:formatCode>
                      <c:ptCount val="2"/>
                    </c:numCache>
                  </c:numRef>
                </c:val>
                <c:extLst xmlns:c15="http://schemas.microsoft.com/office/drawing/2012/chart">
                  <c:ext xmlns:c16="http://schemas.microsoft.com/office/drawing/2014/chart" uri="{C3380CC4-5D6E-409C-BE32-E72D297353CC}">
                    <c16:uniqueId val="{00000004-DA54-463C-949A-C303FE810F64}"/>
                  </c:ext>
                </c:extLst>
              </c15:ser>
            </c15:filteredBarSeries>
          </c:ext>
        </c:extLst>
      </c:barChart>
      <c:catAx>
        <c:axId val="1130244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DM Sans" pitchFamily="2" charset="0"/>
                <a:ea typeface="+mn-ea"/>
                <a:cs typeface="+mn-cs"/>
              </a:defRPr>
            </a:pPr>
            <a:endParaRPr lang="fr-FR"/>
          </a:p>
        </c:txPr>
        <c:crossAx val="1130259023"/>
        <c:crosses val="autoZero"/>
        <c:auto val="1"/>
        <c:lblAlgn val="ctr"/>
        <c:lblOffset val="100"/>
        <c:noMultiLvlLbl val="0"/>
      </c:catAx>
      <c:valAx>
        <c:axId val="1130259023"/>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DM Sans" pitchFamily="2" charset="0"/>
                <a:ea typeface="+mn-ea"/>
                <a:cs typeface="+mn-cs"/>
              </a:defRPr>
            </a:pPr>
            <a:endParaRPr lang="fr-FR"/>
          </a:p>
        </c:txPr>
        <c:crossAx val="11302441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DM Sans" pitchFamily="2" charset="0"/>
              <a:ea typeface="+mn-ea"/>
              <a:cs typeface="+mn-cs"/>
            </a:defRPr>
          </a:pPr>
          <a:endParaRPr lang="fr-FR"/>
        </a:p>
      </c:txPr>
    </c:legend>
    <c:plotVisOnly val="1"/>
    <c:dispBlanksAs val="gap"/>
    <c:showDLblsOverMax val="0"/>
  </c:chart>
  <c:spPr>
    <a:noFill/>
    <a:ln w="25400">
      <a:solidFill>
        <a:srgbClr val="006D62"/>
      </a:solidFill>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Newake" pitchFamily="50" charset="0"/>
                <a:ea typeface="+mn-ea"/>
                <a:cs typeface="+mn-cs"/>
              </a:defRPr>
            </a:pPr>
            <a:r>
              <a:rPr lang="fr-FR" sz="2400" dirty="0">
                <a:latin typeface="Newake" pitchFamily="50" charset="0"/>
              </a:rPr>
              <a:t>CA</a:t>
            </a:r>
            <a:r>
              <a:rPr lang="fr-FR" sz="2400" baseline="0" dirty="0">
                <a:latin typeface="Newake" pitchFamily="50" charset="0"/>
              </a:rPr>
              <a:t> HT - Billetterie - Public Individuel</a:t>
            </a:r>
            <a:endParaRPr lang="fr-FR" sz="2400" dirty="0">
              <a:latin typeface="Newake" pitchFamily="50" charset="0"/>
            </a:endParaRPr>
          </a:p>
        </c:rich>
      </c:tx>
      <c:layout>
        <c:manualLayout>
          <c:xMode val="edge"/>
          <c:yMode val="edge"/>
          <c:x val="0.22787818228010348"/>
          <c:y val="2.4838282246984447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Newake" pitchFamily="50" charset="0"/>
              <a:ea typeface="+mn-ea"/>
              <a:cs typeface="+mn-cs"/>
            </a:defRPr>
          </a:pPr>
          <a:endParaRPr lang="fr-FR"/>
        </a:p>
      </c:txPr>
    </c:title>
    <c:autoTitleDeleted val="0"/>
    <c:plotArea>
      <c:layout/>
      <c:barChart>
        <c:barDir val="col"/>
        <c:grouping val="clustered"/>
        <c:varyColors val="0"/>
        <c:ser>
          <c:idx val="0"/>
          <c:order val="0"/>
          <c:tx>
            <c:strRef>
              <c:f>Feuil1!$B$56</c:f>
              <c:strCache>
                <c:ptCount val="1"/>
                <c:pt idx="0">
                  <c:v>2022</c:v>
                </c:pt>
              </c:strCache>
            </c:strRef>
          </c:tx>
          <c:spPr>
            <a:solidFill>
              <a:srgbClr val="006D62"/>
            </a:solidFill>
            <a:ln>
              <a:noFill/>
            </a:ln>
            <a:effectLst/>
          </c:spPr>
          <c:invertIfNegative val="0"/>
          <c:dLbls>
            <c:dLbl>
              <c:idx val="0"/>
              <c:layout>
                <c:manualLayout>
                  <c:x val="7.1138203792095274E-3"/>
                  <c:y val="1.895027418211654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r>
                      <a:rPr lang="en-US" sz="1400" dirty="0">
                        <a:latin typeface="DM Sans" pitchFamily="2" charset="0"/>
                      </a:rPr>
                      <a:t>123 281€</a:t>
                    </a: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layout>
                    <c:manualLayout>
                      <c:w val="0.17751353119587615"/>
                      <c:h val="0.12880516283060395"/>
                    </c:manualLayout>
                  </c15:layout>
                  <c15:showDataLabelsRange val="0"/>
                </c:ext>
                <c:ext xmlns:c16="http://schemas.microsoft.com/office/drawing/2014/chart" uri="{C3380CC4-5D6E-409C-BE32-E72D297353CC}">
                  <c16:uniqueId val="{00000003-05A1-45F1-973D-662CB8E0ED7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Feuil1!$B$57</c:f>
              <c:numCache>
                <c:formatCode>General</c:formatCode>
                <c:ptCount val="1"/>
                <c:pt idx="0">
                  <c:v>123281</c:v>
                </c:pt>
              </c:numCache>
            </c:numRef>
          </c:val>
          <c:extLst>
            <c:ext xmlns:c16="http://schemas.microsoft.com/office/drawing/2014/chart" uri="{C3380CC4-5D6E-409C-BE32-E72D297353CC}">
              <c16:uniqueId val="{00000000-05A1-45F1-973D-662CB8E0ED76}"/>
            </c:ext>
          </c:extLst>
        </c:ser>
        <c:ser>
          <c:idx val="1"/>
          <c:order val="1"/>
          <c:tx>
            <c:strRef>
              <c:f>Feuil1!$C$56</c:f>
              <c:strCache>
                <c:ptCount val="1"/>
                <c:pt idx="0">
                  <c:v>2023</c:v>
                </c:pt>
              </c:strCache>
            </c:strRef>
          </c:tx>
          <c:spPr>
            <a:solidFill>
              <a:srgbClr val="FFC000"/>
            </a:solidFill>
            <a:ln>
              <a:noFill/>
            </a:ln>
            <a:effectLst/>
          </c:spPr>
          <c:invertIfNegative val="0"/>
          <c:dLbls>
            <c:dLbl>
              <c:idx val="0"/>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r>
                      <a:rPr lang="en-US" sz="1400" dirty="0">
                        <a:latin typeface="DM Sans" pitchFamily="2" charset="0"/>
                      </a:rPr>
                      <a:t>143 623€ </a:t>
                    </a: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layout>
                    <c:manualLayout>
                      <c:w val="0.15854334351798396"/>
                      <c:h val="0.10227477897564069"/>
                    </c:manualLayout>
                  </c15:layout>
                  <c15:showDataLabelsRange val="0"/>
                </c:ext>
                <c:ext xmlns:c16="http://schemas.microsoft.com/office/drawing/2014/chart" uri="{C3380CC4-5D6E-409C-BE32-E72D297353CC}">
                  <c16:uniqueId val="{00000002-05A1-45F1-973D-662CB8E0ED7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Feuil1!$C$57</c:f>
              <c:numCache>
                <c:formatCode>General</c:formatCode>
                <c:ptCount val="1"/>
                <c:pt idx="0">
                  <c:v>143623</c:v>
                </c:pt>
              </c:numCache>
            </c:numRef>
          </c:val>
          <c:extLst>
            <c:ext xmlns:c16="http://schemas.microsoft.com/office/drawing/2014/chart" uri="{C3380CC4-5D6E-409C-BE32-E72D297353CC}">
              <c16:uniqueId val="{00000001-05A1-45F1-973D-662CB8E0ED76}"/>
            </c:ext>
          </c:extLst>
        </c:ser>
        <c:dLbls>
          <c:showLegendKey val="0"/>
          <c:showVal val="0"/>
          <c:showCatName val="0"/>
          <c:showSerName val="0"/>
          <c:showPercent val="0"/>
          <c:showBubbleSize val="0"/>
        </c:dLbls>
        <c:gapWidth val="219"/>
        <c:overlap val="-27"/>
        <c:axId val="1456558704"/>
        <c:axId val="1456562064"/>
      </c:barChart>
      <c:catAx>
        <c:axId val="1456558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456562064"/>
        <c:crosses val="autoZero"/>
        <c:auto val="1"/>
        <c:lblAlgn val="ctr"/>
        <c:lblOffset val="100"/>
        <c:noMultiLvlLbl val="0"/>
      </c:catAx>
      <c:valAx>
        <c:axId val="1456562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DM Sans" pitchFamily="2" charset="0"/>
                <a:ea typeface="+mn-ea"/>
                <a:cs typeface="+mn-cs"/>
              </a:defRPr>
            </a:pPr>
            <a:endParaRPr lang="fr-FR"/>
          </a:p>
        </c:txPr>
        <c:crossAx val="1456558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DM Sans" pitchFamily="2" charset="0"/>
              <a:ea typeface="+mn-ea"/>
              <a:cs typeface="+mn-cs"/>
            </a:defRPr>
          </a:pPr>
          <a:endParaRPr lang="fr-FR"/>
        </a:p>
      </c:txPr>
    </c:legend>
    <c:plotVisOnly val="1"/>
    <c:dispBlanksAs val="gap"/>
    <c:showDLblsOverMax val="0"/>
  </c:chart>
  <c:spPr>
    <a:noFill/>
    <a:ln w="25400">
      <a:solidFill>
        <a:schemeClr val="accent1">
          <a:shade val="15000"/>
        </a:schemeClr>
      </a:solid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400" dirty="0">
                <a:latin typeface="Newake" pitchFamily="50" charset="0"/>
              </a:rPr>
              <a:t>Chiffre d'affaires TTC - boutique SPL </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'Ventes boutiques '!$A$3</c:f>
              <c:strCache>
                <c:ptCount val="1"/>
                <c:pt idx="0">
                  <c:v>CA </c:v>
                </c:pt>
              </c:strCache>
            </c:strRef>
          </c:tx>
          <c:spPr>
            <a:solidFill>
              <a:srgbClr val="73B9AF"/>
            </a:solidFill>
            <a:ln>
              <a:noFill/>
            </a:ln>
            <a:effectLst/>
          </c:spPr>
          <c:invertIfNegative val="0"/>
          <c:dLbls>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5"/>
                </a:solidFill>
                <a:prstDash val="sysDot"/>
              </a:ln>
              <a:effectLst/>
            </c:spPr>
            <c:trendlineType val="linear"/>
            <c:dispRSqr val="0"/>
            <c:dispEq val="0"/>
          </c:trendline>
          <c:cat>
            <c:numRef>
              <c:f>'Ventes boutiques '!$B$2:$E$2</c:f>
              <c:numCache>
                <c:formatCode>General</c:formatCode>
                <c:ptCount val="4"/>
                <c:pt idx="0">
                  <c:v>2020</c:v>
                </c:pt>
                <c:pt idx="1">
                  <c:v>2021</c:v>
                </c:pt>
                <c:pt idx="2">
                  <c:v>2022</c:v>
                </c:pt>
                <c:pt idx="3">
                  <c:v>2023</c:v>
                </c:pt>
              </c:numCache>
            </c:numRef>
          </c:cat>
          <c:val>
            <c:numRef>
              <c:f>'Ventes boutiques '!$B$3:$E$3</c:f>
              <c:numCache>
                <c:formatCode>"€"#,##0_);[Red]\("€"#,##0\)</c:formatCode>
                <c:ptCount val="4"/>
                <c:pt idx="0">
                  <c:v>324509</c:v>
                </c:pt>
                <c:pt idx="1">
                  <c:v>340873</c:v>
                </c:pt>
                <c:pt idx="2">
                  <c:v>401425</c:v>
                </c:pt>
                <c:pt idx="3">
                  <c:v>493814</c:v>
                </c:pt>
              </c:numCache>
            </c:numRef>
          </c:val>
          <c:extLst>
            <c:ext xmlns:c16="http://schemas.microsoft.com/office/drawing/2014/chart" uri="{C3380CC4-5D6E-409C-BE32-E72D297353CC}">
              <c16:uniqueId val="{00000001-803A-4F74-A6D2-48312AB01DF3}"/>
            </c:ext>
          </c:extLst>
        </c:ser>
        <c:dLbls>
          <c:dLblPos val="outEnd"/>
          <c:showLegendKey val="0"/>
          <c:showVal val="1"/>
          <c:showCatName val="0"/>
          <c:showSerName val="0"/>
          <c:showPercent val="0"/>
          <c:showBubbleSize val="0"/>
        </c:dLbls>
        <c:gapWidth val="219"/>
        <c:overlap val="-27"/>
        <c:axId val="457839695"/>
        <c:axId val="549751887"/>
      </c:barChart>
      <c:catAx>
        <c:axId val="4578396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fr-FR"/>
          </a:p>
        </c:txPr>
        <c:crossAx val="549751887"/>
        <c:crosses val="autoZero"/>
        <c:auto val="1"/>
        <c:lblAlgn val="ctr"/>
        <c:lblOffset val="100"/>
        <c:noMultiLvlLbl val="0"/>
      </c:catAx>
      <c:valAx>
        <c:axId val="549751887"/>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457839695"/>
        <c:crosses val="autoZero"/>
        <c:crossBetween val="between"/>
      </c:valAx>
      <c:spPr>
        <a:solidFill>
          <a:srgbClr val="FFFF00"/>
        </a:solidFill>
        <a:ln>
          <a:noFill/>
        </a:ln>
        <a:effectLst/>
      </c:spPr>
    </c:plotArea>
    <c:plotVisOnly val="1"/>
    <c:dispBlanksAs val="gap"/>
    <c:showDLblsOverMax val="0"/>
  </c:chart>
  <c:spPr>
    <a:noFill/>
    <a:ln w="15875">
      <a:solidFill>
        <a:schemeClr val="tx1"/>
      </a:solidFill>
    </a:ln>
    <a:effectLst/>
  </c:spPr>
  <c:txPr>
    <a:bodyPr/>
    <a:lstStyle/>
    <a:p>
      <a:pPr>
        <a:defRPr sz="1200"/>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2000" dirty="0">
                <a:latin typeface="Newake" pitchFamily="50" charset="0"/>
              </a:rPr>
              <a:t>CA HT -</a:t>
            </a:r>
            <a:r>
              <a:rPr lang="fr-FR" sz="2000" baseline="0" dirty="0">
                <a:latin typeface="Newake" pitchFamily="50" charset="0"/>
              </a:rPr>
              <a:t> Boutique </a:t>
            </a:r>
            <a:endParaRPr lang="fr-FR" sz="2000" dirty="0">
              <a:latin typeface="Newake" pitchFamily="50"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spPr>
            <a:solidFill>
              <a:srgbClr val="73B9A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DM Sans" pitchFamily="2" charset="0"/>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numRef>
              <c:f>Feuil1!$B$68:$E$68</c:f>
              <c:numCache>
                <c:formatCode>General</c:formatCode>
                <c:ptCount val="4"/>
                <c:pt idx="0">
                  <c:v>2020</c:v>
                </c:pt>
                <c:pt idx="1">
                  <c:v>2021</c:v>
                </c:pt>
                <c:pt idx="2">
                  <c:v>2022</c:v>
                </c:pt>
                <c:pt idx="3">
                  <c:v>2023</c:v>
                </c:pt>
              </c:numCache>
            </c:numRef>
          </c:cat>
          <c:val>
            <c:numRef>
              <c:f>Feuil1!$B$69:$E$69</c:f>
              <c:numCache>
                <c:formatCode>_-* #\ ##0\ "€"_-;\-* #\ ##0\ "€"_-;_-* "-"??\ "€"_-;_-@_-</c:formatCode>
                <c:ptCount val="4"/>
                <c:pt idx="0">
                  <c:v>320636.25</c:v>
                </c:pt>
                <c:pt idx="1">
                  <c:v>328587.93</c:v>
                </c:pt>
                <c:pt idx="2">
                  <c:v>395781</c:v>
                </c:pt>
                <c:pt idx="3">
                  <c:v>468325</c:v>
                </c:pt>
              </c:numCache>
            </c:numRef>
          </c:val>
          <c:extLst>
            <c:ext xmlns:c16="http://schemas.microsoft.com/office/drawing/2014/chart" uri="{C3380CC4-5D6E-409C-BE32-E72D297353CC}">
              <c16:uniqueId val="{00000001-7773-42E7-A8E9-AEB06475C82E}"/>
            </c:ext>
          </c:extLst>
        </c:ser>
        <c:dLbls>
          <c:showLegendKey val="0"/>
          <c:showVal val="0"/>
          <c:showCatName val="0"/>
          <c:showSerName val="0"/>
          <c:showPercent val="0"/>
          <c:showBubbleSize val="0"/>
        </c:dLbls>
        <c:gapWidth val="219"/>
        <c:axId val="1371998336"/>
        <c:axId val="1372016096"/>
      </c:barChart>
      <c:catAx>
        <c:axId val="1371998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DM Sans" pitchFamily="2" charset="0"/>
                <a:ea typeface="+mn-ea"/>
                <a:cs typeface="+mn-cs"/>
              </a:defRPr>
            </a:pPr>
            <a:endParaRPr lang="fr-FR"/>
          </a:p>
        </c:txPr>
        <c:crossAx val="1372016096"/>
        <c:crosses val="autoZero"/>
        <c:auto val="1"/>
        <c:lblAlgn val="ctr"/>
        <c:lblOffset val="100"/>
        <c:noMultiLvlLbl val="0"/>
      </c:catAx>
      <c:valAx>
        <c:axId val="1372016096"/>
        <c:scaling>
          <c:orientation val="minMax"/>
        </c:scaling>
        <c:delete val="0"/>
        <c:axPos val="l"/>
        <c:majorGridlines>
          <c:spPr>
            <a:ln w="9525" cap="flat" cmpd="sng" algn="ctr">
              <a:solidFill>
                <a:schemeClr val="tx1">
                  <a:lumMod val="15000"/>
                  <a:lumOff val="85000"/>
                </a:schemeClr>
              </a:solidFill>
              <a:round/>
            </a:ln>
            <a:effectLst/>
          </c:spPr>
        </c:majorGridlines>
        <c:numFmt formatCode="_-* #\ ##0\ &quot;€&quot;_-;\-* #\ ##0\ &quot;€&quot;_-;_-* &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DM Sans" pitchFamily="2" charset="0"/>
                <a:ea typeface="+mn-ea"/>
                <a:cs typeface="+mn-cs"/>
              </a:defRPr>
            </a:pPr>
            <a:endParaRPr lang="fr-FR"/>
          </a:p>
        </c:txPr>
        <c:crossAx val="1371998336"/>
        <c:crosses val="autoZero"/>
        <c:crossBetween val="between"/>
      </c:valAx>
      <c:spPr>
        <a:solidFill>
          <a:srgbClr val="FFFF00"/>
        </a:solidFill>
        <a:ln>
          <a:noFill/>
        </a:ln>
        <a:effectLst/>
      </c:spPr>
    </c:plotArea>
    <c:plotVisOnly val="1"/>
    <c:dispBlanksAs val="gap"/>
    <c:showDLblsOverMax val="0"/>
  </c:chart>
  <c:spPr>
    <a:noFill/>
    <a:ln w="25400">
      <a:solidFill>
        <a:schemeClr val="accent1">
          <a:shade val="15000"/>
        </a:schemeClr>
      </a:solidFill>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Newake" pitchFamily="50" charset="0"/>
                <a:ea typeface="+mn-ea"/>
                <a:cs typeface="+mn-cs"/>
              </a:defRPr>
            </a:pPr>
            <a:r>
              <a:rPr lang="fr-FR" sz="2400" dirty="0">
                <a:latin typeface="Newake" pitchFamily="50" charset="0"/>
              </a:rPr>
              <a:t>CA HT - AIRE DE REPOS</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Newake" pitchFamily="50" charset="0"/>
              <a:ea typeface="+mn-ea"/>
              <a:cs typeface="+mn-cs"/>
            </a:defRPr>
          </a:pPr>
          <a:endParaRPr lang="fr-FR"/>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DM Sans" pitchFamily="2" charset="0"/>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Feuil1!$B$87:$E$87</c:f>
              <c:numCache>
                <c:formatCode>General</c:formatCode>
                <c:ptCount val="4"/>
                <c:pt idx="0">
                  <c:v>2020</c:v>
                </c:pt>
                <c:pt idx="1">
                  <c:v>2021</c:v>
                </c:pt>
                <c:pt idx="2">
                  <c:v>2022</c:v>
                </c:pt>
                <c:pt idx="3">
                  <c:v>2023</c:v>
                </c:pt>
              </c:numCache>
            </c:numRef>
          </c:cat>
          <c:val>
            <c:numRef>
              <c:f>Feuil1!$B$88:$E$88</c:f>
              <c:numCache>
                <c:formatCode>#\ ##0\ "€"</c:formatCode>
                <c:ptCount val="4"/>
                <c:pt idx="0">
                  <c:v>25572.25</c:v>
                </c:pt>
                <c:pt idx="1">
                  <c:v>26528.87</c:v>
                </c:pt>
                <c:pt idx="2">
                  <c:v>36231</c:v>
                </c:pt>
                <c:pt idx="3">
                  <c:v>30818</c:v>
                </c:pt>
              </c:numCache>
            </c:numRef>
          </c:val>
          <c:extLst>
            <c:ext xmlns:c16="http://schemas.microsoft.com/office/drawing/2014/chart" uri="{C3380CC4-5D6E-409C-BE32-E72D297353CC}">
              <c16:uniqueId val="{00000000-B626-4D89-B1E7-A3AA1DD197C2}"/>
            </c:ext>
          </c:extLst>
        </c:ser>
        <c:dLbls>
          <c:showLegendKey val="0"/>
          <c:showVal val="0"/>
          <c:showCatName val="0"/>
          <c:showSerName val="0"/>
          <c:showPercent val="0"/>
          <c:showBubbleSize val="0"/>
        </c:dLbls>
        <c:gapWidth val="219"/>
        <c:overlap val="-27"/>
        <c:axId val="1367198480"/>
        <c:axId val="1367192240"/>
      </c:barChart>
      <c:catAx>
        <c:axId val="1367198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DM Sans" pitchFamily="2" charset="0"/>
                <a:ea typeface="+mn-ea"/>
                <a:cs typeface="+mn-cs"/>
              </a:defRPr>
            </a:pPr>
            <a:endParaRPr lang="fr-FR"/>
          </a:p>
        </c:txPr>
        <c:crossAx val="1367192240"/>
        <c:crosses val="autoZero"/>
        <c:auto val="1"/>
        <c:lblAlgn val="ctr"/>
        <c:lblOffset val="100"/>
        <c:noMultiLvlLbl val="0"/>
      </c:catAx>
      <c:valAx>
        <c:axId val="1367192240"/>
        <c:scaling>
          <c:orientation val="minMax"/>
        </c:scaling>
        <c:delete val="0"/>
        <c:axPos val="l"/>
        <c:majorGridlines>
          <c:spPr>
            <a:ln w="9525" cap="flat" cmpd="sng" algn="ctr">
              <a:solidFill>
                <a:schemeClr val="tx1">
                  <a:lumMod val="15000"/>
                  <a:lumOff val="85000"/>
                </a:schemeClr>
              </a:solidFill>
              <a:round/>
            </a:ln>
            <a:effectLst/>
          </c:spPr>
        </c:majorGridlines>
        <c:numFmt formatCode="#\ ##0\ &quot;€&quot;"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DM Sans" pitchFamily="2" charset="0"/>
                <a:ea typeface="+mn-ea"/>
                <a:cs typeface="+mn-cs"/>
              </a:defRPr>
            </a:pPr>
            <a:endParaRPr lang="fr-FR"/>
          </a:p>
        </c:txPr>
        <c:crossAx val="1367198480"/>
        <c:crosses val="autoZero"/>
        <c:crossBetween val="between"/>
      </c:valAx>
      <c:spPr>
        <a:noFill/>
        <a:ln>
          <a:noFill/>
        </a:ln>
        <a:effectLst/>
      </c:spPr>
    </c:plotArea>
    <c:plotVisOnly val="1"/>
    <c:dispBlanksAs val="gap"/>
    <c:showDLblsOverMax val="0"/>
  </c:chart>
  <c:spPr>
    <a:noFill/>
    <a:ln w="25400">
      <a:solidFill>
        <a:srgbClr val="006D62"/>
      </a:solidFill>
    </a:ln>
    <a:effectLst/>
  </c:spPr>
  <c:txPr>
    <a:bodyPr/>
    <a:lstStyle/>
    <a:p>
      <a:pPr>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fr-FR" sz="3200" b="1" dirty="0">
                <a:latin typeface="Satoshi" pitchFamily="50" charset="0"/>
              </a:rPr>
              <a:t>Chiffre d’affaires total </a:t>
            </a:r>
            <a:r>
              <a:rPr lang="fr-FR" sz="3200" b="1" baseline="0" dirty="0">
                <a:latin typeface="Satoshi" pitchFamily="50" charset="0"/>
              </a:rPr>
              <a:t> HT SPL</a:t>
            </a:r>
            <a:endParaRPr lang="fr-FR" sz="3200" b="1" dirty="0">
              <a:latin typeface="Satoshi" pitchFamily="50" charset="0"/>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0865498816231248"/>
          <c:y val="0.16756797832543913"/>
          <c:w val="0.76921849310044621"/>
          <c:h val="0.66939503418960933"/>
        </c:manualLayout>
      </c:layout>
      <c:barChart>
        <c:barDir val="col"/>
        <c:grouping val="clustered"/>
        <c:varyColors val="0"/>
        <c:ser>
          <c:idx val="0"/>
          <c:order val="0"/>
          <c:tx>
            <c:strRef>
              <c:f>'[Bilans annuels ABAX 2023.xlsx]Feuil1'!$B$24</c:f>
              <c:strCache>
                <c:ptCount val="1"/>
                <c:pt idx="0">
                  <c:v>CA</c:v>
                </c:pt>
              </c:strCache>
            </c:strRef>
          </c:tx>
          <c:spPr>
            <a:solidFill>
              <a:srgbClr val="CBCF48"/>
            </a:solidFill>
            <a:ln>
              <a:noFill/>
            </a:ln>
            <a:effectLst/>
          </c:spPr>
          <c:invertIfNegative val="0"/>
          <c:dPt>
            <c:idx val="6"/>
            <c:invertIfNegative val="0"/>
            <c:bubble3D val="0"/>
            <c:spPr>
              <a:solidFill>
                <a:schemeClr val="accent2"/>
              </a:solidFill>
              <a:ln>
                <a:noFill/>
              </a:ln>
              <a:effectLst/>
            </c:spPr>
            <c:extLst>
              <c:ext xmlns:c16="http://schemas.microsoft.com/office/drawing/2014/chart" uri="{C3380CC4-5D6E-409C-BE32-E72D297353CC}">
                <c16:uniqueId val="{00000001-6BD8-49D1-A900-06F90AF83370}"/>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DM Sans" pitchFamily="2"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'[Bilans annuels ABAX 2023.xlsx]Feuil1'!$C$23:$I$23</c:f>
              <c:numCache>
                <c:formatCode>General</c:formatCode>
                <c:ptCount val="7"/>
                <c:pt idx="0">
                  <c:v>2017</c:v>
                </c:pt>
                <c:pt idx="1">
                  <c:v>2018</c:v>
                </c:pt>
                <c:pt idx="2">
                  <c:v>2019</c:v>
                </c:pt>
                <c:pt idx="3">
                  <c:v>2020</c:v>
                </c:pt>
                <c:pt idx="4">
                  <c:v>2021</c:v>
                </c:pt>
                <c:pt idx="5">
                  <c:v>2022</c:v>
                </c:pt>
                <c:pt idx="6">
                  <c:v>2023</c:v>
                </c:pt>
              </c:numCache>
            </c:numRef>
          </c:cat>
          <c:val>
            <c:numRef>
              <c:f>'[Bilans annuels ABAX 2023.xlsx]Feuil1'!$C$24:$I$24</c:f>
              <c:numCache>
                <c:formatCode>_-* #\ ##0\ "€"_-;\-* #\ ##0\ "€"_-;_-* "-"??\ "€"_-;_-@_-</c:formatCode>
                <c:ptCount val="7"/>
                <c:pt idx="0">
                  <c:v>753701</c:v>
                </c:pt>
                <c:pt idx="1">
                  <c:v>919652</c:v>
                </c:pt>
                <c:pt idx="2">
                  <c:v>1076366</c:v>
                </c:pt>
                <c:pt idx="3">
                  <c:v>657820</c:v>
                </c:pt>
                <c:pt idx="4">
                  <c:v>788426</c:v>
                </c:pt>
                <c:pt idx="5">
                  <c:v>912343</c:v>
                </c:pt>
                <c:pt idx="6">
                  <c:v>1107442</c:v>
                </c:pt>
              </c:numCache>
            </c:numRef>
          </c:val>
          <c:extLst>
            <c:ext xmlns:c16="http://schemas.microsoft.com/office/drawing/2014/chart" uri="{C3380CC4-5D6E-409C-BE32-E72D297353CC}">
              <c16:uniqueId val="{00000002-6BD8-49D1-A900-06F90AF83370}"/>
            </c:ext>
          </c:extLst>
        </c:ser>
        <c:dLbls>
          <c:dLblPos val="outEnd"/>
          <c:showLegendKey val="0"/>
          <c:showVal val="1"/>
          <c:showCatName val="0"/>
          <c:showSerName val="0"/>
          <c:showPercent val="0"/>
          <c:showBubbleSize val="0"/>
        </c:dLbls>
        <c:gapWidth val="219"/>
        <c:overlap val="-27"/>
        <c:axId val="1191165615"/>
        <c:axId val="1191164655"/>
      </c:barChart>
      <c:catAx>
        <c:axId val="1191165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DM Sans" pitchFamily="2" charset="0"/>
                <a:ea typeface="+mn-ea"/>
                <a:cs typeface="+mn-cs"/>
              </a:defRPr>
            </a:pPr>
            <a:endParaRPr lang="fr-FR"/>
          </a:p>
        </c:txPr>
        <c:crossAx val="1191164655"/>
        <c:crosses val="autoZero"/>
        <c:auto val="1"/>
        <c:lblAlgn val="ctr"/>
        <c:lblOffset val="100"/>
        <c:noMultiLvlLbl val="0"/>
      </c:catAx>
      <c:valAx>
        <c:axId val="1191164655"/>
        <c:scaling>
          <c:orientation val="minMax"/>
        </c:scaling>
        <c:delete val="0"/>
        <c:axPos val="l"/>
        <c:majorGridlines>
          <c:spPr>
            <a:ln w="9525" cap="flat" cmpd="sng" algn="ctr">
              <a:solidFill>
                <a:schemeClr val="tx1">
                  <a:lumMod val="15000"/>
                  <a:lumOff val="85000"/>
                </a:schemeClr>
              </a:solidFill>
              <a:round/>
            </a:ln>
            <a:effectLst/>
          </c:spPr>
        </c:majorGridlines>
        <c:numFmt formatCode="_-* #\ ##0\ &quot;€&quot;_-;\-* #\ ##0\ &quot;€&quot;_-;_-* &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DM Sans" pitchFamily="2" charset="0"/>
                <a:ea typeface="+mn-ea"/>
                <a:cs typeface="+mn-cs"/>
              </a:defRPr>
            </a:pPr>
            <a:endParaRPr lang="fr-FR"/>
          </a:p>
        </c:txPr>
        <c:crossAx val="1191165615"/>
        <c:crosses val="autoZero"/>
        <c:crossBetween val="between"/>
      </c:valAx>
      <c:spPr>
        <a:noFill/>
        <a:ln>
          <a:noFill/>
        </a:ln>
        <a:effectLst/>
      </c:spPr>
    </c:plotArea>
    <c:plotVisOnly val="1"/>
    <c:dispBlanksAs val="gap"/>
    <c:showDLblsOverMax val="0"/>
  </c:chart>
  <c:spPr>
    <a:noFill/>
    <a:ln>
      <a:solidFill>
        <a:schemeClr val="accent1">
          <a:shade val="15000"/>
        </a:schemeClr>
      </a:solidFill>
    </a:ln>
    <a:effectLst/>
  </c:spPr>
  <c:txPr>
    <a:bodyPr/>
    <a:lstStyle/>
    <a:p>
      <a:pPr>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ln>
              <a:solidFill>
                <a:schemeClr val="accent1">
                  <a:shade val="15000"/>
                </a:schemeClr>
              </a:solidFill>
            </a:ln>
          </c:spPr>
          <c:dPt>
            <c:idx val="0"/>
            <c:bubble3D val="0"/>
            <c:spPr>
              <a:solidFill>
                <a:srgbClr val="CBCF48"/>
              </a:solidFill>
              <a:ln w="19050">
                <a:solidFill>
                  <a:schemeClr val="accent1">
                    <a:shade val="15000"/>
                  </a:schemeClr>
                </a:solidFill>
              </a:ln>
              <a:effectLst/>
            </c:spPr>
            <c:extLst>
              <c:ext xmlns:c16="http://schemas.microsoft.com/office/drawing/2014/chart" uri="{C3380CC4-5D6E-409C-BE32-E72D297353CC}">
                <c16:uniqueId val="{00000001-330A-4850-95AE-FDE17217ABD5}"/>
              </c:ext>
            </c:extLst>
          </c:dPt>
          <c:dPt>
            <c:idx val="1"/>
            <c:bubble3D val="0"/>
            <c:spPr>
              <a:solidFill>
                <a:schemeClr val="accent2"/>
              </a:solidFill>
              <a:ln w="19050">
                <a:solidFill>
                  <a:schemeClr val="accent1">
                    <a:shade val="15000"/>
                  </a:schemeClr>
                </a:solidFill>
              </a:ln>
              <a:effectLst/>
            </c:spPr>
            <c:extLst>
              <c:ext xmlns:c16="http://schemas.microsoft.com/office/drawing/2014/chart" uri="{C3380CC4-5D6E-409C-BE32-E72D297353CC}">
                <c16:uniqueId val="{00000003-330A-4850-95AE-FDE17217ABD5}"/>
              </c:ext>
            </c:extLst>
          </c:dPt>
          <c:dPt>
            <c:idx val="2"/>
            <c:bubble3D val="0"/>
            <c:spPr>
              <a:solidFill>
                <a:srgbClr val="73B9AF"/>
              </a:solidFill>
              <a:ln w="19050">
                <a:solidFill>
                  <a:schemeClr val="accent1">
                    <a:shade val="15000"/>
                  </a:schemeClr>
                </a:solidFill>
              </a:ln>
              <a:effectLst/>
            </c:spPr>
            <c:extLst>
              <c:ext xmlns:c16="http://schemas.microsoft.com/office/drawing/2014/chart" uri="{C3380CC4-5D6E-409C-BE32-E72D297353CC}">
                <c16:uniqueId val="{00000005-330A-4850-95AE-FDE17217ABD5}"/>
              </c:ext>
            </c:extLst>
          </c:dPt>
          <c:dPt>
            <c:idx val="3"/>
            <c:bubble3D val="0"/>
            <c:spPr>
              <a:solidFill>
                <a:schemeClr val="accent4"/>
              </a:solidFill>
              <a:ln w="19050">
                <a:solidFill>
                  <a:schemeClr val="accent1">
                    <a:shade val="15000"/>
                  </a:schemeClr>
                </a:solidFill>
              </a:ln>
              <a:effectLst/>
            </c:spPr>
            <c:extLst>
              <c:ext xmlns:c16="http://schemas.microsoft.com/office/drawing/2014/chart" uri="{C3380CC4-5D6E-409C-BE32-E72D297353CC}">
                <c16:uniqueId val="{00000007-330A-4850-95AE-FDE17217ABD5}"/>
              </c:ext>
            </c:extLst>
          </c:dPt>
          <c:dPt>
            <c:idx val="4"/>
            <c:bubble3D val="0"/>
            <c:spPr>
              <a:solidFill>
                <a:srgbClr val="006D62"/>
              </a:solidFill>
              <a:ln w="19050">
                <a:solidFill>
                  <a:schemeClr val="accent1">
                    <a:shade val="15000"/>
                  </a:schemeClr>
                </a:solidFill>
              </a:ln>
              <a:effectLst/>
            </c:spPr>
            <c:extLst>
              <c:ext xmlns:c16="http://schemas.microsoft.com/office/drawing/2014/chart" uri="{C3380CC4-5D6E-409C-BE32-E72D297353CC}">
                <c16:uniqueId val="{00000009-330A-4850-95AE-FDE17217ABD5}"/>
              </c:ext>
            </c:extLst>
          </c:dPt>
          <c:dPt>
            <c:idx val="5"/>
            <c:bubble3D val="0"/>
            <c:spPr>
              <a:solidFill>
                <a:schemeClr val="accent6"/>
              </a:solidFill>
              <a:ln w="19050">
                <a:solidFill>
                  <a:schemeClr val="accent1">
                    <a:shade val="15000"/>
                  </a:schemeClr>
                </a:solidFill>
              </a:ln>
              <a:effectLst/>
            </c:spPr>
            <c:extLst>
              <c:ext xmlns:c16="http://schemas.microsoft.com/office/drawing/2014/chart" uri="{C3380CC4-5D6E-409C-BE32-E72D297353CC}">
                <c16:uniqueId val="{0000000B-330A-4850-95AE-FDE17217ABD5}"/>
              </c:ext>
            </c:extLst>
          </c:dPt>
          <c:dLbls>
            <c:dLbl>
              <c:idx val="0"/>
              <c:layout>
                <c:manualLayout>
                  <c:x val="0.13816757238098265"/>
                  <c:y val="2.0073282972712943E-2"/>
                </c:manualLayout>
              </c:layout>
              <c:tx>
                <c:rich>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DM Sans" pitchFamily="2" charset="0"/>
                        <a:ea typeface="+mn-ea"/>
                        <a:cs typeface="+mn-cs"/>
                      </a:defRPr>
                    </a:pPr>
                    <a:r>
                      <a:rPr lang="en-US" sz="2000" dirty="0">
                        <a:latin typeface="DM Sans" pitchFamily="2" charset="0"/>
                      </a:rPr>
                      <a:t> Boutique 40%</a:t>
                    </a:r>
                  </a:p>
                </c:rich>
              </c:tx>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DM Sans" pitchFamily="2" charset="0"/>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layout>
                    <c:manualLayout>
                      <c:w val="0.18444625587307639"/>
                      <c:h val="0.17896619265875346"/>
                    </c:manualLayout>
                  </c15:layout>
                  <c15:showDataLabelsRange val="0"/>
                </c:ext>
                <c:ext xmlns:c16="http://schemas.microsoft.com/office/drawing/2014/chart" uri="{C3380CC4-5D6E-409C-BE32-E72D297353CC}">
                  <c16:uniqueId val="{00000001-330A-4850-95AE-FDE17217ABD5}"/>
                </c:ext>
              </c:extLst>
            </c:dLbl>
            <c:dLbl>
              <c:idx val="1"/>
              <c:layout>
                <c:manualLayout>
                  <c:x val="0.12185589665831341"/>
                  <c:y val="0.10794343141317862"/>
                </c:manualLayout>
              </c:layout>
              <c:tx>
                <c:rich>
                  <a:bodyPr/>
                  <a:lstStyle/>
                  <a:p>
                    <a:r>
                      <a:rPr lang="en-US" dirty="0"/>
                      <a:t>Aire de Repos 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330A-4850-95AE-FDE17217ABD5}"/>
                </c:ext>
              </c:extLst>
            </c:dLbl>
            <c:dLbl>
              <c:idx val="2"/>
              <c:layout>
                <c:manualLayout>
                  <c:x val="-0.13055555555555556"/>
                  <c:y val="4.6296296296296127E-2"/>
                </c:manualLayout>
              </c:layout>
              <c:tx>
                <c:rich>
                  <a:bodyPr/>
                  <a:lstStyle/>
                  <a:p>
                    <a:r>
                      <a:rPr lang="en-US" dirty="0"/>
                      <a:t>Porte des Secrets </a:t>
                    </a:r>
                  </a:p>
                  <a:p>
                    <a:r>
                      <a:rPr lang="en-US" dirty="0"/>
                      <a:t>32%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330A-4850-95AE-FDE17217ABD5}"/>
                </c:ext>
              </c:extLst>
            </c:dLbl>
            <c:dLbl>
              <c:idx val="3"/>
              <c:layout>
                <c:manualLayout>
                  <c:x val="-0.15555555555555556"/>
                  <c:y val="-4.6296296296297144E-3"/>
                </c:manualLayout>
              </c:layout>
              <c:tx>
                <c:rich>
                  <a:bodyPr/>
                  <a:lstStyle/>
                  <a:p>
                    <a:r>
                      <a:rPr lang="en-US"/>
                      <a:t>Groupes</a:t>
                    </a:r>
                    <a:r>
                      <a:rPr lang="en-US" baseline="0"/>
                      <a:t> 10%</a:t>
                    </a:r>
                    <a:endParaRPr lang="en-US"/>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330A-4850-95AE-FDE17217ABD5}"/>
                </c:ext>
              </c:extLst>
            </c:dLbl>
            <c:dLbl>
              <c:idx val="4"/>
              <c:layout>
                <c:manualLayout>
                  <c:x val="-0.11388888888888886"/>
                  <c:y val="-9.0312408865558469E-2"/>
                </c:manualLayout>
              </c:layout>
              <c:tx>
                <c:rich>
                  <a:bodyPr/>
                  <a:lstStyle/>
                  <a:p>
                    <a:r>
                      <a:rPr lang="en-US"/>
                      <a:t>Balades contées indi - 13%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330A-4850-95AE-FDE17217ABD5}"/>
                </c:ext>
              </c:extLst>
            </c:dLbl>
            <c:dLbl>
              <c:idx val="5"/>
              <c:layout>
                <c:manualLayout>
                  <c:x val="0.23554128412171252"/>
                  <c:y val="-9.5003447149751452E-2"/>
                </c:manualLayout>
              </c:layout>
              <c:tx>
                <c:rich>
                  <a:bodyPr/>
                  <a:lstStyle/>
                  <a:p>
                    <a:r>
                      <a:rPr lang="en-US"/>
                      <a:t>Presta</a:t>
                    </a:r>
                    <a:r>
                      <a:rPr lang="en-US" baseline="0"/>
                      <a:t> taxe de séjour - 1%</a:t>
                    </a:r>
                    <a:endParaRPr lang="en-US"/>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330A-4850-95AE-FDE17217ABD5}"/>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DM Sans" pitchFamily="2" charset="0"/>
                    <a:ea typeface="+mn-ea"/>
                    <a:cs typeface="+mn-cs"/>
                  </a:defRPr>
                </a:pPr>
                <a:endParaRPr lang="fr-F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Feuil1!$B$31:$B$36</c:f>
              <c:strCache>
                <c:ptCount val="6"/>
                <c:pt idx="0">
                  <c:v>Boutique </c:v>
                </c:pt>
                <c:pt idx="1">
                  <c:v>Aire de Repos </c:v>
                </c:pt>
                <c:pt idx="2">
                  <c:v>Porte des Secrets </c:v>
                </c:pt>
                <c:pt idx="3">
                  <c:v>Prestations Groupes </c:v>
                </c:pt>
                <c:pt idx="4">
                  <c:v>Balades contées indi </c:v>
                </c:pt>
                <c:pt idx="5">
                  <c:v>Prestation Taxe de séjour </c:v>
                </c:pt>
              </c:strCache>
            </c:strRef>
          </c:cat>
          <c:val>
            <c:numRef>
              <c:f>Feuil1!$D$31:$D$36</c:f>
              <c:numCache>
                <c:formatCode>0.00%</c:formatCode>
                <c:ptCount val="6"/>
                <c:pt idx="0">
                  <c:v>0.40144314555525257</c:v>
                </c:pt>
                <c:pt idx="1">
                  <c:v>2.7828093931781529E-2</c:v>
                </c:pt>
                <c:pt idx="2">
                  <c:v>0.32753318006721799</c:v>
                </c:pt>
                <c:pt idx="3">
                  <c:v>9.5486716234349067E-2</c:v>
                </c:pt>
                <c:pt idx="4">
                  <c:v>0.1386790459455213</c:v>
                </c:pt>
                <c:pt idx="5">
                  <c:v>9.0298182658775806E-3</c:v>
                </c:pt>
              </c:numCache>
            </c:numRef>
          </c:val>
          <c:extLst>
            <c:ext xmlns:c16="http://schemas.microsoft.com/office/drawing/2014/chart" uri="{C3380CC4-5D6E-409C-BE32-E72D297353CC}">
              <c16:uniqueId val="{0000000C-330A-4850-95AE-FDE17217ABD5}"/>
            </c:ext>
          </c:extLst>
        </c:ser>
        <c:dLbls>
          <c:showLegendKey val="0"/>
          <c:showVal val="1"/>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hade val="15000"/>
        </a:schemeClr>
      </a:solidFill>
    </a:ln>
    <a:effectLst/>
  </c:spPr>
  <c:txPr>
    <a:bodyPr/>
    <a:lstStyle/>
    <a:p>
      <a:pPr>
        <a:defRPr/>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fr-FR" sz="2000" b="1"/>
              <a:t>RECETTES</a:t>
            </a:r>
          </a:p>
        </c:rich>
      </c:tx>
      <c:layout>
        <c:manualLayout>
          <c:xMode val="edge"/>
          <c:yMode val="edge"/>
          <c:x val="0.45630003446815814"/>
          <c:y val="2.7665757948580418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2"/>
          <c:order val="0"/>
          <c:tx>
            <c:strRef>
              <c:f>'Recettes SPL'!$A$21</c:f>
              <c:strCache>
                <c:ptCount val="1"/>
                <c:pt idx="0">
                  <c:v>CA scéno balades</c:v>
                </c:pt>
              </c:strCache>
            </c:strRef>
          </c:tx>
          <c:spPr>
            <a:solidFill>
              <a:schemeClr val="accent3"/>
            </a:solidFill>
            <a:ln>
              <a:noFill/>
            </a:ln>
            <a:effectLst/>
          </c:spPr>
          <c:invertIfNegative val="0"/>
          <c:dLbls>
            <c:dLbl>
              <c:idx val="1"/>
              <c:layout>
                <c:manualLayout>
                  <c:x val="0"/>
                  <c:y val="-1.946284861457056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35E-49A5-8416-323F1A0A1F13}"/>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'Recettes SPL'!$H$1:$L$1</c:f>
              <c:numCache>
                <c:formatCode>General</c:formatCode>
                <c:ptCount val="5"/>
                <c:pt idx="0">
                  <c:v>2019</c:v>
                </c:pt>
                <c:pt idx="1">
                  <c:v>2020</c:v>
                </c:pt>
                <c:pt idx="2">
                  <c:v>2021</c:v>
                </c:pt>
                <c:pt idx="3">
                  <c:v>2022</c:v>
                </c:pt>
                <c:pt idx="4">
                  <c:v>2023</c:v>
                </c:pt>
              </c:numCache>
            </c:numRef>
          </c:cat>
          <c:val>
            <c:numRef>
              <c:f>'Recettes SPL'!$H$21:$L$21</c:f>
              <c:numCache>
                <c:formatCode>_-* #\ ##0\ "€"_-;\-* #\ ##0\ "€"_-;_-* "-"??\ "€"_-;_-@_-</c:formatCode>
                <c:ptCount val="5"/>
                <c:pt idx="0">
                  <c:v>623495</c:v>
                </c:pt>
                <c:pt idx="1">
                  <c:v>337184</c:v>
                </c:pt>
                <c:pt idx="2">
                  <c:v>459838.32</c:v>
                </c:pt>
                <c:pt idx="3">
                  <c:v>516562</c:v>
                </c:pt>
                <c:pt idx="4">
                  <c:v>639117</c:v>
                </c:pt>
              </c:numCache>
            </c:numRef>
          </c:val>
          <c:extLst>
            <c:ext xmlns:c16="http://schemas.microsoft.com/office/drawing/2014/chart" uri="{C3380CC4-5D6E-409C-BE32-E72D297353CC}">
              <c16:uniqueId val="{00000001-D35E-49A5-8416-323F1A0A1F13}"/>
            </c:ext>
          </c:extLst>
        </c:ser>
        <c:ser>
          <c:idx val="1"/>
          <c:order val="1"/>
          <c:tx>
            <c:strRef>
              <c:f>'Recettes SPL'!$A$8</c:f>
              <c:strCache>
                <c:ptCount val="1"/>
                <c:pt idx="0">
                  <c:v>CA Négoce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accent2">
                        <a:lumMod val="50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'Recettes SPL'!$H$1:$L$1</c:f>
              <c:numCache>
                <c:formatCode>General</c:formatCode>
                <c:ptCount val="5"/>
                <c:pt idx="0">
                  <c:v>2019</c:v>
                </c:pt>
                <c:pt idx="1">
                  <c:v>2020</c:v>
                </c:pt>
                <c:pt idx="2">
                  <c:v>2021</c:v>
                </c:pt>
                <c:pt idx="3">
                  <c:v>2022</c:v>
                </c:pt>
                <c:pt idx="4">
                  <c:v>2023</c:v>
                </c:pt>
              </c:numCache>
            </c:numRef>
          </c:cat>
          <c:val>
            <c:numRef>
              <c:f>'Recettes SPL'!$H$8:$L$8</c:f>
              <c:numCache>
                <c:formatCode>_-* #\ ##0\ "€"_-;\-* #\ ##0\ "€"_-;_-* "-"??\ "€"_-;_-@_-</c:formatCode>
                <c:ptCount val="5"/>
                <c:pt idx="0">
                  <c:v>452871</c:v>
                </c:pt>
                <c:pt idx="1">
                  <c:v>320636.25</c:v>
                </c:pt>
                <c:pt idx="2">
                  <c:v>328587.93</c:v>
                </c:pt>
                <c:pt idx="3">
                  <c:v>395781</c:v>
                </c:pt>
                <c:pt idx="4">
                  <c:v>468325</c:v>
                </c:pt>
              </c:numCache>
            </c:numRef>
          </c:val>
          <c:extLst>
            <c:ext xmlns:c16="http://schemas.microsoft.com/office/drawing/2014/chart" uri="{C3380CC4-5D6E-409C-BE32-E72D297353CC}">
              <c16:uniqueId val="{00000002-D35E-49A5-8416-323F1A0A1F13}"/>
            </c:ext>
          </c:extLst>
        </c:ser>
        <c:dLbls>
          <c:showLegendKey val="0"/>
          <c:showVal val="0"/>
          <c:showCatName val="0"/>
          <c:showSerName val="0"/>
          <c:showPercent val="0"/>
          <c:showBubbleSize val="0"/>
        </c:dLbls>
        <c:gapWidth val="150"/>
        <c:axId val="1881051616"/>
        <c:axId val="1881053248"/>
      </c:barChart>
      <c:catAx>
        <c:axId val="18810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fr-FR"/>
          </a:p>
        </c:txPr>
        <c:crossAx val="1881053248"/>
        <c:crosses val="autoZero"/>
        <c:auto val="1"/>
        <c:lblAlgn val="ctr"/>
        <c:lblOffset val="100"/>
        <c:noMultiLvlLbl val="0"/>
      </c:catAx>
      <c:valAx>
        <c:axId val="1881053248"/>
        <c:scaling>
          <c:orientation val="minMax"/>
        </c:scaling>
        <c:delete val="0"/>
        <c:axPos val="l"/>
        <c:majorGridlines>
          <c:spPr>
            <a:ln w="9525" cap="flat" cmpd="sng" algn="ctr">
              <a:solidFill>
                <a:schemeClr val="tx1">
                  <a:lumMod val="15000"/>
                  <a:lumOff val="85000"/>
                </a:schemeClr>
              </a:solidFill>
              <a:round/>
            </a:ln>
            <a:effectLst/>
          </c:spPr>
        </c:majorGridlines>
        <c:numFmt formatCode="_-* #\ ##0\ &quot;€&quot;_-;\-* #\ ##0\ &quot;€&quot;_-;_-* &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fr-FR"/>
          </a:p>
        </c:txPr>
        <c:crossAx val="1881051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3200" b="1" dirty="0">
                <a:latin typeface="Satoshi" pitchFamily="50" charset="0"/>
              </a:rPr>
              <a:t>DEPENSES HT SPL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8.3669349388470732E-2"/>
          <c:y val="0.11267601984739184"/>
          <c:w val="0.91142605844574631"/>
          <c:h val="0.72287988469587683"/>
        </c:manualLayout>
      </c:layout>
      <c:barChart>
        <c:barDir val="col"/>
        <c:grouping val="clustered"/>
        <c:varyColors val="0"/>
        <c:ser>
          <c:idx val="4"/>
          <c:order val="0"/>
          <c:tx>
            <c:strRef>
              <c:f>'Dépenses SPL'!$A$7</c:f>
              <c:strCache>
                <c:ptCount val="1"/>
                <c:pt idx="0">
                  <c:v>Charges de personnel</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DM Sans" pitchFamily="2"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'Dépenses SPL'!$H$1:$L$1</c:f>
              <c:numCache>
                <c:formatCode>General</c:formatCode>
                <c:ptCount val="5"/>
                <c:pt idx="0">
                  <c:v>2019</c:v>
                </c:pt>
                <c:pt idx="1">
                  <c:v>2020</c:v>
                </c:pt>
                <c:pt idx="2">
                  <c:v>2021</c:v>
                </c:pt>
                <c:pt idx="3">
                  <c:v>2022</c:v>
                </c:pt>
                <c:pt idx="4">
                  <c:v>2023</c:v>
                </c:pt>
              </c:numCache>
            </c:numRef>
          </c:cat>
          <c:val>
            <c:numRef>
              <c:f>'Dépenses SPL'!$H$7:$L$7</c:f>
              <c:numCache>
                <c:formatCode>_-* #\ ##0\ "€"_-;\-* #\ ##0\ "€"_-;_-* "-"??\ "€"_-;_-@_-</c:formatCode>
                <c:ptCount val="5"/>
                <c:pt idx="0">
                  <c:v>433477</c:v>
                </c:pt>
                <c:pt idx="1">
                  <c:v>275964</c:v>
                </c:pt>
                <c:pt idx="2">
                  <c:v>273986</c:v>
                </c:pt>
                <c:pt idx="3">
                  <c:v>440807</c:v>
                </c:pt>
                <c:pt idx="4">
                  <c:v>461735</c:v>
                </c:pt>
              </c:numCache>
            </c:numRef>
          </c:val>
          <c:extLst>
            <c:ext xmlns:c16="http://schemas.microsoft.com/office/drawing/2014/chart" uri="{C3380CC4-5D6E-409C-BE32-E72D297353CC}">
              <c16:uniqueId val="{00000000-17AE-4719-90BB-34B03A6C34FA}"/>
            </c:ext>
          </c:extLst>
        </c:ser>
        <c:ser>
          <c:idx val="1"/>
          <c:order val="1"/>
          <c:tx>
            <c:strRef>
              <c:f>'Dépenses SPL'!$A$4</c:f>
              <c:strCache>
                <c:ptCount val="1"/>
                <c:pt idx="0">
                  <c:v>Achats Boutique</c:v>
                </c:pt>
              </c:strCache>
            </c:strRef>
          </c:tx>
          <c:spPr>
            <a:solidFill>
              <a:schemeClr val="accent2"/>
            </a:solidFill>
            <a:ln>
              <a:noFill/>
            </a:ln>
            <a:effectLst/>
          </c:spPr>
          <c:invertIfNegative val="0"/>
          <c:dLbls>
            <c:dLbl>
              <c:idx val="0"/>
              <c:layout>
                <c:manualLayout>
                  <c:x val="1.5939924538794528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7AE-4719-90BB-34B03A6C34FA}"/>
                </c:ext>
              </c:extLst>
            </c:dLbl>
            <c:dLbl>
              <c:idx val="1"/>
              <c:layout>
                <c:manualLayout>
                  <c:x val="1.961836866313171E-2"/>
                  <c:y val="-2.531046675490121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7AE-4719-90BB-34B03A6C34FA}"/>
                </c:ext>
              </c:extLst>
            </c:dLbl>
            <c:dLbl>
              <c:idx val="2"/>
              <c:layout>
                <c:manualLayout>
                  <c:x val="1.9618368663131665E-2"/>
                  <c:y val="-1.771732672843084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7AE-4719-90BB-34B03A6C34FA}"/>
                </c:ext>
              </c:extLst>
            </c:dLbl>
            <c:dLbl>
              <c:idx val="3"/>
              <c:layout>
                <c:manualLayout>
                  <c:x val="1.7166072580240287E-2"/>
                  <c:y val="5.062093350980149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7AE-4719-90BB-34B03A6C34FA}"/>
                </c:ext>
              </c:extLst>
            </c:dLbl>
            <c:dLbl>
              <c:idx val="4"/>
              <c:layout>
                <c:manualLayout>
                  <c:x val="2.3296812787468962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7AE-4719-90BB-34B03A6C34F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DM Sans" pitchFamily="2"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'Dépenses SPL'!$H$1:$L$1</c:f>
              <c:numCache>
                <c:formatCode>General</c:formatCode>
                <c:ptCount val="5"/>
                <c:pt idx="0">
                  <c:v>2019</c:v>
                </c:pt>
                <c:pt idx="1">
                  <c:v>2020</c:v>
                </c:pt>
                <c:pt idx="2">
                  <c:v>2021</c:v>
                </c:pt>
                <c:pt idx="3">
                  <c:v>2022</c:v>
                </c:pt>
                <c:pt idx="4">
                  <c:v>2023</c:v>
                </c:pt>
              </c:numCache>
            </c:numRef>
          </c:cat>
          <c:val>
            <c:numRef>
              <c:f>'Dépenses SPL'!$H$4:$L$4</c:f>
              <c:numCache>
                <c:formatCode>_-* #\ ##0\ "€"_-;\-* #\ ##0\ "€"_-;_-* "-"??\ "€"_-;_-@_-</c:formatCode>
                <c:ptCount val="5"/>
                <c:pt idx="0">
                  <c:v>239540</c:v>
                </c:pt>
                <c:pt idx="1">
                  <c:v>177911.25</c:v>
                </c:pt>
                <c:pt idx="2">
                  <c:v>183220.93</c:v>
                </c:pt>
                <c:pt idx="3">
                  <c:v>215990</c:v>
                </c:pt>
                <c:pt idx="4">
                  <c:v>268521</c:v>
                </c:pt>
              </c:numCache>
            </c:numRef>
          </c:val>
          <c:extLst>
            <c:ext xmlns:c16="http://schemas.microsoft.com/office/drawing/2014/chart" uri="{C3380CC4-5D6E-409C-BE32-E72D297353CC}">
              <c16:uniqueId val="{00000001-17AE-4719-90BB-34B03A6C34FA}"/>
            </c:ext>
          </c:extLst>
        </c:ser>
        <c:ser>
          <c:idx val="3"/>
          <c:order val="2"/>
          <c:tx>
            <c:strRef>
              <c:f>'Dépenses SPL'!$A$6</c:f>
              <c:strCache>
                <c:ptCount val="1"/>
                <c:pt idx="0">
                  <c:v>Charges externes</c:v>
                </c:pt>
              </c:strCache>
            </c:strRef>
          </c:tx>
          <c:spPr>
            <a:solidFill>
              <a:schemeClr val="accent4"/>
            </a:solidFill>
            <a:ln>
              <a:noFill/>
            </a:ln>
            <a:effectLst/>
          </c:spPr>
          <c:invertIfNegative val="0"/>
          <c:dLbls>
            <c:dLbl>
              <c:idx val="0"/>
              <c:layout>
                <c:manualLayout>
                  <c:x val="1.5939924538794552E-2"/>
                  <c:y val="-2.53104667549021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7AE-4719-90BB-34B03A6C34FA}"/>
                </c:ext>
              </c:extLst>
            </c:dLbl>
            <c:dLbl>
              <c:idx val="1"/>
              <c:layout>
                <c:manualLayout>
                  <c:x val="1.8392220621685978E-2"/>
                  <c:y val="2.531046675490121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7AE-4719-90BB-34B03A6C34FA}"/>
                </c:ext>
              </c:extLst>
            </c:dLbl>
            <c:dLbl>
              <c:idx val="2"/>
              <c:layout>
                <c:manualLayout>
                  <c:x val="1.8392220621685933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7AE-4719-90BB-34B03A6C34FA}"/>
                </c:ext>
              </c:extLst>
            </c:dLbl>
            <c:dLbl>
              <c:idx val="3"/>
              <c:layout>
                <c:manualLayout>
                  <c:x val="2.2070664746023226E-2"/>
                  <c:y val="-2.531046675490121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7AE-4719-90BB-34B03A6C34FA}"/>
                </c:ext>
              </c:extLst>
            </c:dLbl>
            <c:dLbl>
              <c:idx val="4"/>
              <c:layout>
                <c:manualLayout>
                  <c:x val="2.0844516704577491E-2"/>
                  <c:y val="2.531046675490121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7AE-4719-90BB-34B03A6C34FA}"/>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DM Sans" pitchFamily="2"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'Dépenses SPL'!$H$1:$L$1</c:f>
              <c:numCache>
                <c:formatCode>General</c:formatCode>
                <c:ptCount val="5"/>
                <c:pt idx="0">
                  <c:v>2019</c:v>
                </c:pt>
                <c:pt idx="1">
                  <c:v>2020</c:v>
                </c:pt>
                <c:pt idx="2">
                  <c:v>2021</c:v>
                </c:pt>
                <c:pt idx="3">
                  <c:v>2022</c:v>
                </c:pt>
                <c:pt idx="4">
                  <c:v>2023</c:v>
                </c:pt>
              </c:numCache>
            </c:numRef>
          </c:cat>
          <c:val>
            <c:numRef>
              <c:f>'Dépenses SPL'!$H$6:$L$6</c:f>
              <c:numCache>
                <c:formatCode>_-* #\ ##0\ "€"_-;\-* #\ ##0\ "€"_-;_-* "-"??\ "€"_-;_-@_-</c:formatCode>
                <c:ptCount val="5"/>
                <c:pt idx="0">
                  <c:v>209879</c:v>
                </c:pt>
                <c:pt idx="1">
                  <c:v>161420</c:v>
                </c:pt>
                <c:pt idx="2">
                  <c:v>149877</c:v>
                </c:pt>
                <c:pt idx="3">
                  <c:v>177975</c:v>
                </c:pt>
                <c:pt idx="4">
                  <c:v>228992</c:v>
                </c:pt>
              </c:numCache>
            </c:numRef>
          </c:val>
          <c:extLst>
            <c:ext xmlns:c16="http://schemas.microsoft.com/office/drawing/2014/chart" uri="{C3380CC4-5D6E-409C-BE32-E72D297353CC}">
              <c16:uniqueId val="{00000002-17AE-4719-90BB-34B03A6C34FA}"/>
            </c:ext>
          </c:extLst>
        </c:ser>
        <c:ser>
          <c:idx val="2"/>
          <c:order val="3"/>
          <c:tx>
            <c:strRef>
              <c:f>'Dépenses SPL'!$A$5</c:f>
              <c:strCache>
                <c:ptCount val="1"/>
                <c:pt idx="0">
                  <c:v>Sous traitance</c:v>
                </c:pt>
              </c:strCache>
            </c:strRef>
          </c:tx>
          <c:spPr>
            <a:solidFill>
              <a:schemeClr val="accent3"/>
            </a:solidFill>
            <a:ln>
              <a:noFill/>
            </a:ln>
            <a:effectLst/>
          </c:spPr>
          <c:invertIfNegative val="0"/>
          <c:dLbls>
            <c:dLbl>
              <c:idx val="0"/>
              <c:layout>
                <c:manualLayout>
                  <c:x val="1.5939924538794528E-2"/>
                  <c:y val="2.531046675490121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7AE-4719-90BB-34B03A6C34FA}"/>
                </c:ext>
              </c:extLst>
            </c:dLbl>
            <c:dLbl>
              <c:idx val="1"/>
              <c:layout>
                <c:manualLayout>
                  <c:x val="1.5939924538794552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7AE-4719-90BB-34B03A6C34FA}"/>
                </c:ext>
              </c:extLst>
            </c:dLbl>
            <c:dLbl>
              <c:idx val="2"/>
              <c:layout>
                <c:manualLayout>
                  <c:x val="1.3487628455903082E-2"/>
                  <c:y val="-9.2803972688559338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17AE-4719-90BB-34B03A6C34FA}"/>
                </c:ext>
              </c:extLst>
            </c:dLbl>
            <c:dLbl>
              <c:idx val="3"/>
              <c:layout>
                <c:manualLayout>
                  <c:x val="1.5939924538794462E-2"/>
                  <c:y val="-5.062093350980242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17AE-4719-90BB-34B03A6C34FA}"/>
                </c:ext>
              </c:extLst>
            </c:dLbl>
            <c:dLbl>
              <c:idx val="4"/>
              <c:layout>
                <c:manualLayout>
                  <c:x val="1.8392220621686019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17AE-4719-90BB-34B03A6C34FA}"/>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DM Sans" pitchFamily="2"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'Dépenses SPL'!$H$1:$L$1</c:f>
              <c:numCache>
                <c:formatCode>General</c:formatCode>
                <c:ptCount val="5"/>
                <c:pt idx="0">
                  <c:v>2019</c:v>
                </c:pt>
                <c:pt idx="1">
                  <c:v>2020</c:v>
                </c:pt>
                <c:pt idx="2">
                  <c:v>2021</c:v>
                </c:pt>
                <c:pt idx="3">
                  <c:v>2022</c:v>
                </c:pt>
                <c:pt idx="4">
                  <c:v>2023</c:v>
                </c:pt>
              </c:numCache>
            </c:numRef>
          </c:cat>
          <c:val>
            <c:numRef>
              <c:f>'Dépenses SPL'!$H$5:$L$5</c:f>
              <c:numCache>
                <c:formatCode>_-* #\ ##0\ "€"_-;\-* #\ ##0\ "€"_-;_-* "-"??\ "€"_-;_-@_-</c:formatCode>
                <c:ptCount val="5"/>
                <c:pt idx="0">
                  <c:v>157126</c:v>
                </c:pt>
                <c:pt idx="1">
                  <c:v>101723</c:v>
                </c:pt>
                <c:pt idx="2">
                  <c:v>107029</c:v>
                </c:pt>
                <c:pt idx="3">
                  <c:v>108866</c:v>
                </c:pt>
                <c:pt idx="4">
                  <c:v>109773</c:v>
                </c:pt>
              </c:numCache>
            </c:numRef>
          </c:val>
          <c:extLst>
            <c:ext xmlns:c16="http://schemas.microsoft.com/office/drawing/2014/chart" uri="{C3380CC4-5D6E-409C-BE32-E72D297353CC}">
              <c16:uniqueId val="{00000003-17AE-4719-90BB-34B03A6C34FA}"/>
            </c:ext>
          </c:extLst>
        </c:ser>
        <c:ser>
          <c:idx val="5"/>
          <c:order val="4"/>
          <c:tx>
            <c:strRef>
              <c:f>'Dépenses SPL'!$A$8</c:f>
              <c:strCache>
                <c:ptCount val="1"/>
                <c:pt idx="0">
                  <c:v>Impôts et taxes</c:v>
                </c:pt>
              </c:strCache>
            </c:strRef>
          </c:tx>
          <c:spPr>
            <a:solidFill>
              <a:schemeClr val="accent6"/>
            </a:solidFill>
            <a:ln>
              <a:noFill/>
            </a:ln>
            <a:effectLst/>
          </c:spPr>
          <c:invertIfNegative val="0"/>
          <c:dLbls>
            <c:dLbl>
              <c:idx val="0"/>
              <c:layout>
                <c:manualLayout>
                  <c:x val="1.1035332373011613E-2"/>
                  <c:y val="-1.01241867019606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17AE-4719-90BB-34B03A6C34FA}"/>
                </c:ext>
              </c:extLst>
            </c:dLbl>
            <c:dLbl>
              <c:idx val="1"/>
              <c:layout>
                <c:manualLayout>
                  <c:x val="8.5830362901200986E-3"/>
                  <c:y val="-2.531046675490121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17AE-4719-90BB-34B03A6C34FA}"/>
                </c:ext>
              </c:extLst>
            </c:dLbl>
            <c:dLbl>
              <c:idx val="2"/>
              <c:layout>
                <c:manualLayout>
                  <c:x val="9.8091843315658775E-3"/>
                  <c:y val="9.2803972688559338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17AE-4719-90BB-34B03A6C34FA}"/>
                </c:ext>
              </c:extLst>
            </c:dLbl>
            <c:dLbl>
              <c:idx val="3"/>
              <c:layout>
                <c:manualLayout>
                  <c:x val="9.8091843315659677E-3"/>
                  <c:y val="5.062093350980242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17AE-4719-90BB-34B03A6C34FA}"/>
                </c:ext>
              </c:extLst>
            </c:dLbl>
            <c:dLbl>
              <c:idx val="4"/>
              <c:layout>
                <c:manualLayout>
                  <c:x val="7.3568882486744081E-3"/>
                  <c:y val="2.531046675490028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17AE-4719-90BB-34B03A6C34FA}"/>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DM Sans" pitchFamily="2"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'Dépenses SPL'!$H$1:$L$1</c:f>
              <c:numCache>
                <c:formatCode>General</c:formatCode>
                <c:ptCount val="5"/>
                <c:pt idx="0">
                  <c:v>2019</c:v>
                </c:pt>
                <c:pt idx="1">
                  <c:v>2020</c:v>
                </c:pt>
                <c:pt idx="2">
                  <c:v>2021</c:v>
                </c:pt>
                <c:pt idx="3">
                  <c:v>2022</c:v>
                </c:pt>
                <c:pt idx="4">
                  <c:v>2023</c:v>
                </c:pt>
              </c:numCache>
            </c:numRef>
          </c:cat>
          <c:val>
            <c:numRef>
              <c:f>'Dépenses SPL'!$H$8:$L$8</c:f>
              <c:numCache>
                <c:formatCode>_-* #\ ##0\ "€"_-;\-* #\ ##0\ "€"_-;_-* "-"??\ "€"_-;_-@_-</c:formatCode>
                <c:ptCount val="5"/>
                <c:pt idx="0">
                  <c:v>5334</c:v>
                </c:pt>
                <c:pt idx="1">
                  <c:v>8553.1</c:v>
                </c:pt>
                <c:pt idx="2">
                  <c:v>8412.19</c:v>
                </c:pt>
                <c:pt idx="3">
                  <c:v>8475</c:v>
                </c:pt>
                <c:pt idx="4">
                  <c:v>7272</c:v>
                </c:pt>
              </c:numCache>
            </c:numRef>
          </c:val>
          <c:extLst>
            <c:ext xmlns:c16="http://schemas.microsoft.com/office/drawing/2014/chart" uri="{C3380CC4-5D6E-409C-BE32-E72D297353CC}">
              <c16:uniqueId val="{00000004-17AE-4719-90BB-34B03A6C34FA}"/>
            </c:ext>
          </c:extLst>
        </c:ser>
        <c:dLbls>
          <c:dLblPos val="outEnd"/>
          <c:showLegendKey val="0"/>
          <c:showVal val="1"/>
          <c:showCatName val="0"/>
          <c:showSerName val="0"/>
          <c:showPercent val="0"/>
          <c:showBubbleSize val="0"/>
        </c:dLbls>
        <c:gapWidth val="219"/>
        <c:overlap val="-27"/>
        <c:axId val="1679401008"/>
        <c:axId val="1962950752"/>
      </c:barChart>
      <c:catAx>
        <c:axId val="1679401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fr-FR"/>
          </a:p>
        </c:txPr>
        <c:crossAx val="1962950752"/>
        <c:crosses val="autoZero"/>
        <c:auto val="1"/>
        <c:lblAlgn val="ctr"/>
        <c:lblOffset val="100"/>
        <c:noMultiLvlLbl val="0"/>
      </c:catAx>
      <c:valAx>
        <c:axId val="1962950752"/>
        <c:scaling>
          <c:orientation val="minMax"/>
        </c:scaling>
        <c:delete val="0"/>
        <c:axPos val="l"/>
        <c:majorGridlines>
          <c:spPr>
            <a:ln w="9525" cap="flat" cmpd="sng" algn="ctr">
              <a:solidFill>
                <a:schemeClr val="tx1">
                  <a:lumMod val="15000"/>
                  <a:lumOff val="85000"/>
                </a:schemeClr>
              </a:solidFill>
              <a:round/>
            </a:ln>
            <a:effectLst/>
          </c:spPr>
        </c:majorGridlines>
        <c:numFmt formatCode="_-* #\ ##0\ &quot;€&quot;_-;\-* #\ ##0\ &quot;€&quot;_-;_-* &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fr-FR"/>
          </a:p>
        </c:txPr>
        <c:crossAx val="1679401008"/>
        <c:crosses val="autoZero"/>
        <c:crossBetween val="between"/>
        <c:majorUnit val="100000"/>
      </c:valAx>
      <c:spPr>
        <a:noFill/>
        <a:ln>
          <a:noFill/>
        </a:ln>
        <a:effectLst/>
      </c:spPr>
    </c:plotArea>
    <c:legend>
      <c:legendPos val="b"/>
      <c:layout>
        <c:manualLayout>
          <c:xMode val="edge"/>
          <c:yMode val="edge"/>
          <c:x val="0"/>
          <c:y val="0.86249345191963167"/>
          <c:w val="1"/>
          <c:h val="0.13750654808036827"/>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DM Sans" pitchFamily="2" charset="0"/>
              <a:ea typeface="+mn-ea"/>
              <a:cs typeface="+mn-cs"/>
            </a:defRPr>
          </a:pPr>
          <a:endParaRPr lang="fr-FR"/>
        </a:p>
      </c:txPr>
    </c:legend>
    <c:plotVisOnly val="1"/>
    <c:dispBlanksAs val="gap"/>
    <c:showDLblsOverMax val="0"/>
  </c:chart>
  <c:spPr>
    <a:noFill/>
    <a:ln w="22225">
      <a:solidFill>
        <a:srgbClr val="006D62"/>
      </a:solidFill>
    </a:ln>
    <a:effectLst/>
  </c:spPr>
  <c:txPr>
    <a:bodyPr/>
    <a:lstStyle/>
    <a:p>
      <a:pPr>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56385385547297"/>
          <c:y val="8.0020984711617772E-3"/>
          <c:w val="0.40921810022918059"/>
          <c:h val="0.75643379940557576"/>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80C-4138-A01E-24311986C88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80C-4138-A01E-24311986C88A}"/>
              </c:ext>
            </c:extLst>
          </c:dPt>
          <c:dPt>
            <c:idx val="2"/>
            <c:bubble3D val="0"/>
            <c:spPr>
              <a:solidFill>
                <a:srgbClr val="5B9BD5"/>
              </a:solidFill>
              <a:ln w="19050">
                <a:solidFill>
                  <a:schemeClr val="lt1"/>
                </a:solidFill>
              </a:ln>
              <a:effectLst/>
            </c:spPr>
            <c:extLst>
              <c:ext xmlns:c16="http://schemas.microsoft.com/office/drawing/2014/chart" uri="{C3380CC4-5D6E-409C-BE32-E72D297353CC}">
                <c16:uniqueId val="{00000005-080C-4138-A01E-24311986C88A}"/>
              </c:ext>
            </c:extLst>
          </c:dPt>
          <c:dPt>
            <c:idx val="3"/>
            <c:bubble3D val="0"/>
            <c:spPr>
              <a:solidFill>
                <a:srgbClr val="CBCF48"/>
              </a:solidFill>
              <a:ln w="19050">
                <a:solidFill>
                  <a:schemeClr val="lt1"/>
                </a:solidFill>
              </a:ln>
              <a:effectLst/>
            </c:spPr>
            <c:extLst>
              <c:ext xmlns:c16="http://schemas.microsoft.com/office/drawing/2014/chart" uri="{C3380CC4-5D6E-409C-BE32-E72D297353CC}">
                <c16:uniqueId val="{00000007-080C-4138-A01E-24311986C88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80C-4138-A01E-24311986C88A}"/>
              </c:ext>
            </c:extLst>
          </c:dPt>
          <c:dLbls>
            <c:dLbl>
              <c:idx val="0"/>
              <c:layout>
                <c:manualLayout>
                  <c:x val="3.2125987441886834E-2"/>
                  <c:y val="-1.3061512615777003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80C-4138-A01E-24311986C88A}"/>
                </c:ext>
              </c:extLst>
            </c:dLbl>
            <c:dLbl>
              <c:idx val="1"/>
              <c:layout>
                <c:manualLayout>
                  <c:x val="2.9670471339634762E-2"/>
                  <c:y val="4.9003461001510124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80C-4138-A01E-24311986C88A}"/>
                </c:ext>
              </c:extLst>
            </c:dLbl>
            <c:dLbl>
              <c:idx val="2"/>
              <c:layout>
                <c:manualLayout>
                  <c:x val="2.9475531915633041E-2"/>
                  <c:y val="0"/>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80C-4138-A01E-24311986C88A}"/>
                </c:ext>
              </c:extLst>
            </c:dLbl>
            <c:dLbl>
              <c:idx val="3"/>
              <c:layout>
                <c:manualLayout>
                  <c:x val="3.5415943861267993E-3"/>
                  <c:y val="-1.9460299748380643E-2"/>
                </c:manualLayout>
              </c:layout>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DM Sans" pitchFamily="2" charset="0"/>
                      <a:ea typeface="+mn-ea"/>
                      <a:cs typeface="+mn-cs"/>
                    </a:defRPr>
                  </a:pPr>
                  <a:endParaRPr lang="fr-FR"/>
                </a:p>
              </c:txPr>
              <c:dLblPos val="bestFit"/>
              <c:showLegendKey val="0"/>
              <c:showVal val="1"/>
              <c:showCatName val="0"/>
              <c:showSerName val="0"/>
              <c:showPercent val="0"/>
              <c:showBubbleSize val="0"/>
              <c:extLst>
                <c:ext xmlns:c15="http://schemas.microsoft.com/office/drawing/2012/chart" uri="{CE6537A1-D6FC-4f65-9D91-7224C49458BB}">
                  <c15:layout>
                    <c:manualLayout>
                      <c:w val="0.14782595863438514"/>
                      <c:h val="0.12455726991388318"/>
                    </c:manualLayout>
                  </c15:layout>
                </c:ext>
                <c:ext xmlns:c16="http://schemas.microsoft.com/office/drawing/2014/chart" uri="{C3380CC4-5D6E-409C-BE32-E72D297353CC}">
                  <c16:uniqueId val="{00000007-080C-4138-A01E-24311986C88A}"/>
                </c:ext>
              </c:extLst>
            </c:dLbl>
            <c:dLbl>
              <c:idx val="4"/>
              <c:layout>
                <c:manualLayout>
                  <c:x val="-8.6183247392392373E-2"/>
                  <c:y val="1.6378427210180673E-3"/>
                </c:manualLayout>
              </c:layout>
              <c:dLblPos val="bestFit"/>
              <c:showLegendKey val="0"/>
              <c:showVal val="1"/>
              <c:showCatName val="0"/>
              <c:showSerName val="0"/>
              <c:showPercent val="0"/>
              <c:showBubbleSize val="0"/>
              <c:extLst>
                <c:ext xmlns:c15="http://schemas.microsoft.com/office/drawing/2012/chart" uri="{CE6537A1-D6FC-4f65-9D91-7224C49458BB}">
                  <c15:layout>
                    <c:manualLayout>
                      <c:w val="0.10738712933559579"/>
                      <c:h val="0.11538467891893558"/>
                    </c:manualLayout>
                  </c15:layout>
                </c:ext>
                <c:ext xmlns:c16="http://schemas.microsoft.com/office/drawing/2014/chart" uri="{C3380CC4-5D6E-409C-BE32-E72D297353CC}">
                  <c16:uniqueId val="{00000009-080C-4138-A01E-24311986C88A}"/>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DM Sans" pitchFamily="2" charset="0"/>
                    <a:ea typeface="+mn-ea"/>
                    <a:cs typeface="+mn-cs"/>
                  </a:defRPr>
                </a:pPr>
                <a:endParaRPr lang="fr-F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'[Bilans annuels ABAX 2023.xlsx]Dépenses SPL'!$A$4:$A$8</c:f>
              <c:strCache>
                <c:ptCount val="5"/>
                <c:pt idx="0">
                  <c:v>Achats Boutique</c:v>
                </c:pt>
                <c:pt idx="1">
                  <c:v>Sous traitance</c:v>
                </c:pt>
                <c:pt idx="2">
                  <c:v>Charges externes</c:v>
                </c:pt>
                <c:pt idx="3">
                  <c:v>Charges de personnel</c:v>
                </c:pt>
                <c:pt idx="4">
                  <c:v>Impôts et taxes</c:v>
                </c:pt>
              </c:strCache>
            </c:strRef>
          </c:cat>
          <c:val>
            <c:numRef>
              <c:f>'[Bilans annuels ABAX 2023.xlsx]Dépenses SPL'!$L$4:$L$8</c:f>
              <c:numCache>
                <c:formatCode>_-* #\ ##0\ "€"_-;\-* #\ ##0\ "€"_-;_-* "-"??\ "€"_-;_-@_-</c:formatCode>
                <c:ptCount val="5"/>
                <c:pt idx="0">
                  <c:v>268521</c:v>
                </c:pt>
                <c:pt idx="1">
                  <c:v>109773</c:v>
                </c:pt>
                <c:pt idx="2">
                  <c:v>228992</c:v>
                </c:pt>
                <c:pt idx="3">
                  <c:v>461735</c:v>
                </c:pt>
                <c:pt idx="4">
                  <c:v>7272</c:v>
                </c:pt>
              </c:numCache>
            </c:numRef>
          </c:val>
          <c:extLst>
            <c:ext xmlns:c16="http://schemas.microsoft.com/office/drawing/2014/chart" uri="{C3380CC4-5D6E-409C-BE32-E72D297353CC}">
              <c16:uniqueId val="{0000000A-080C-4138-A01E-24311986C88A}"/>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1.9355427323650303E-3"/>
          <c:y val="0.8421596242839865"/>
          <c:w val="0.90299579876603087"/>
          <c:h val="0.11848931877245314"/>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DM Sans" pitchFamily="2" charset="0"/>
              <a:ea typeface="+mn-ea"/>
              <a:cs typeface="+mn-cs"/>
            </a:defRPr>
          </a:pPr>
          <a:endParaRPr lang="fr-FR"/>
        </a:p>
      </c:txPr>
    </c:legend>
    <c:plotVisOnly val="1"/>
    <c:dispBlanksAs val="gap"/>
    <c:showDLblsOverMax val="0"/>
  </c:chart>
  <c:spPr>
    <a:noFill/>
    <a:ln w="15875">
      <a:solidFill>
        <a:schemeClr val="accent1">
          <a:shade val="15000"/>
        </a:schemeClr>
      </a:solid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solidFill>
                  <a:schemeClr val="tx1"/>
                </a:solidFill>
                <a:latin typeface="DM Sans" pitchFamily="2" charset="0"/>
              </a:rPr>
              <a:t>Orientation du </a:t>
            </a:r>
            <a:r>
              <a:rPr lang="en-US" dirty="0" err="1">
                <a:solidFill>
                  <a:schemeClr val="tx1"/>
                </a:solidFill>
                <a:latin typeface="DM Sans" pitchFamily="2" charset="0"/>
              </a:rPr>
              <a:t>conseiller</a:t>
            </a:r>
            <a:r>
              <a:rPr lang="en-US" dirty="0">
                <a:solidFill>
                  <a:schemeClr val="tx1"/>
                </a:solidFill>
                <a:latin typeface="DM Sans" pitchFamily="2" charset="0"/>
              </a:rPr>
              <a:t> </a:t>
            </a:r>
            <a:r>
              <a:rPr lang="en-US" dirty="0" err="1">
                <a:solidFill>
                  <a:schemeClr val="tx1"/>
                </a:solidFill>
                <a:latin typeface="DM Sans" pitchFamily="2" charset="0"/>
              </a:rPr>
              <a:t>en</a:t>
            </a:r>
            <a:r>
              <a:rPr lang="en-US" dirty="0">
                <a:solidFill>
                  <a:schemeClr val="tx1"/>
                </a:solidFill>
                <a:latin typeface="DM Sans" pitchFamily="2" charset="0"/>
              </a:rPr>
              <a:t> séjour </a:t>
            </a:r>
            <a:r>
              <a:rPr lang="en-US" dirty="0" err="1">
                <a:solidFill>
                  <a:schemeClr val="tx1"/>
                </a:solidFill>
                <a:latin typeface="DM Sans" pitchFamily="2" charset="0"/>
              </a:rPr>
              <a:t>vers</a:t>
            </a:r>
            <a:r>
              <a:rPr lang="en-US" dirty="0">
                <a:solidFill>
                  <a:schemeClr val="tx1"/>
                </a:solidFill>
                <a:latin typeface="DM Sans" pitchFamily="2" charset="0"/>
              </a:rPr>
              <a:t> </a:t>
            </a:r>
            <a:r>
              <a:rPr lang="en-US" dirty="0" err="1">
                <a:solidFill>
                  <a:schemeClr val="tx1"/>
                </a:solidFill>
                <a:latin typeface="DM Sans" pitchFamily="2" charset="0"/>
              </a:rPr>
              <a:t>d'autres</a:t>
            </a:r>
            <a:r>
              <a:rPr lang="en-US" dirty="0">
                <a:solidFill>
                  <a:schemeClr val="tx1"/>
                </a:solidFill>
                <a:latin typeface="DM Sans" pitchFamily="2" charset="0"/>
              </a:rPr>
              <a:t> </a:t>
            </a:r>
            <a:r>
              <a:rPr lang="en-US" dirty="0" err="1">
                <a:solidFill>
                  <a:schemeClr val="tx1"/>
                </a:solidFill>
                <a:latin typeface="DM Sans" pitchFamily="2" charset="0"/>
              </a:rPr>
              <a:t>activités</a:t>
            </a:r>
            <a:endParaRPr lang="en-US" dirty="0">
              <a:solidFill>
                <a:schemeClr val="tx1"/>
              </a:solidFill>
              <a:latin typeface="DM Sans" pitchFamily="2"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tx>
            <c:strRef>
              <c:f>Feuil1!$B$1</c:f>
              <c:strCache>
                <c:ptCount val="1"/>
                <c:pt idx="0">
                  <c:v>Orientation du conseiller vers d'autres activités</c:v>
                </c:pt>
              </c:strCache>
            </c:strRef>
          </c:tx>
          <c:dPt>
            <c:idx val="0"/>
            <c:bubble3D val="0"/>
            <c:spPr>
              <a:solidFill>
                <a:srgbClr val="006D62"/>
              </a:solidFill>
              <a:ln w="19050">
                <a:solidFill>
                  <a:schemeClr val="lt1"/>
                </a:solidFill>
              </a:ln>
              <a:effectLst/>
            </c:spPr>
            <c:extLst>
              <c:ext xmlns:c16="http://schemas.microsoft.com/office/drawing/2014/chart" uri="{C3380CC4-5D6E-409C-BE32-E72D297353CC}">
                <c16:uniqueId val="{00000001-CAEE-4102-B838-F42B8C8A7DE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AEE-4102-B838-F42B8C8A7DE2}"/>
              </c:ext>
            </c:extLst>
          </c:dPt>
          <c:dPt>
            <c:idx val="2"/>
            <c:bubble3D val="0"/>
            <c:spPr>
              <a:solidFill>
                <a:srgbClr val="CBCF48"/>
              </a:solidFill>
              <a:ln w="19050">
                <a:solidFill>
                  <a:schemeClr val="lt1"/>
                </a:solidFill>
              </a:ln>
              <a:effectLst/>
            </c:spPr>
            <c:extLst>
              <c:ext xmlns:c16="http://schemas.microsoft.com/office/drawing/2014/chart" uri="{C3380CC4-5D6E-409C-BE32-E72D297353CC}">
                <c16:uniqueId val="{00000005-CAEE-4102-B838-F42B8C8A7DE2}"/>
              </c:ext>
            </c:extLst>
          </c:dPt>
          <c:cat>
            <c:strRef>
              <c:f>Feuil1!$A$2:$A$4</c:f>
              <c:strCache>
                <c:ptCount val="3"/>
                <c:pt idx="0">
                  <c:v>Plutôt oui</c:v>
                </c:pt>
                <c:pt idx="1">
                  <c:v>Moyennement</c:v>
                </c:pt>
                <c:pt idx="2">
                  <c:v>Plutôt non</c:v>
                </c:pt>
              </c:strCache>
            </c:strRef>
          </c:cat>
          <c:val>
            <c:numRef>
              <c:f>Feuil1!$B$2:$B$4</c:f>
              <c:numCache>
                <c:formatCode>General</c:formatCode>
                <c:ptCount val="3"/>
                <c:pt idx="0">
                  <c:v>12</c:v>
                </c:pt>
                <c:pt idx="1">
                  <c:v>2</c:v>
                </c:pt>
                <c:pt idx="2">
                  <c:v>3</c:v>
                </c:pt>
              </c:numCache>
            </c:numRef>
          </c:val>
          <c:extLst>
            <c:ext xmlns:c16="http://schemas.microsoft.com/office/drawing/2014/chart" uri="{C3380CC4-5D6E-409C-BE32-E72D297353CC}">
              <c16:uniqueId val="{00000006-CAEE-4102-B838-F42B8C8A7DE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006D62"/>
      </a:solidFill>
    </a:ln>
    <a:effectLst/>
  </c:spPr>
  <c:txPr>
    <a:bodyPr/>
    <a:lstStyle/>
    <a:p>
      <a:pPr>
        <a:defRPr/>
      </a:pPr>
      <a:endParaRPr lang="fr-F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3600" dirty="0">
                <a:latin typeface="Newake" pitchFamily="50" charset="0"/>
              </a:rPr>
              <a:t>Résultats</a:t>
            </a:r>
            <a:r>
              <a:rPr lang="fr-FR" sz="3600" baseline="0" dirty="0">
                <a:latin typeface="Newake" pitchFamily="50" charset="0"/>
              </a:rPr>
              <a:t> nets</a:t>
            </a:r>
            <a:endParaRPr lang="fr-FR" sz="3600" dirty="0">
              <a:latin typeface="Newake" pitchFamily="50"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0623836607007588"/>
          <c:y val="0.13908507024857186"/>
          <c:w val="0.87088071869331463"/>
          <c:h val="0.7992477999073645"/>
        </c:manualLayout>
      </c:layout>
      <c:barChart>
        <c:barDir val="col"/>
        <c:grouping val="clustered"/>
        <c:varyColors val="0"/>
        <c:ser>
          <c:idx val="0"/>
          <c:order val="0"/>
          <c:tx>
            <c:strRef>
              <c:f>'Résultats SPL'!$A$7</c:f>
              <c:strCache>
                <c:ptCount val="1"/>
                <c:pt idx="0">
                  <c:v>Résultat Net Comptable</c:v>
                </c:pt>
              </c:strCache>
            </c:strRef>
          </c:tx>
          <c:spPr>
            <a:solidFill>
              <a:srgbClr val="CBCF48"/>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49E5-49D7-8772-2653C325C4DA}"/>
                </c:ext>
              </c:extLst>
            </c:dLbl>
            <c:dLbl>
              <c:idx val="2"/>
              <c:delete val="1"/>
              <c:extLst>
                <c:ext xmlns:c15="http://schemas.microsoft.com/office/drawing/2012/chart" uri="{CE6537A1-D6FC-4f65-9D91-7224C49458BB}"/>
                <c:ext xmlns:c16="http://schemas.microsoft.com/office/drawing/2014/chart" uri="{C3380CC4-5D6E-409C-BE32-E72D297353CC}">
                  <c16:uniqueId val="{00000001-49E5-49D7-8772-2653C325C4DA}"/>
                </c:ext>
              </c:extLst>
            </c:dLbl>
            <c:dLbl>
              <c:idx val="3"/>
              <c:delete val="1"/>
              <c:extLst>
                <c:ext xmlns:c15="http://schemas.microsoft.com/office/drawing/2012/chart" uri="{CE6537A1-D6FC-4f65-9D91-7224C49458BB}">
                  <c15:layout>
                    <c:manualLayout>
                      <c:w val="4.8875308519751845E-2"/>
                      <c:h val="9.3070588621980851E-2"/>
                    </c:manualLayout>
                  </c15:layout>
                </c:ext>
                <c:ext xmlns:c16="http://schemas.microsoft.com/office/drawing/2014/chart" uri="{C3380CC4-5D6E-409C-BE32-E72D297353CC}">
                  <c16:uniqueId val="{00000008-49E5-49D7-8772-2653C325C4DA}"/>
                </c:ext>
              </c:extLst>
            </c:dLbl>
            <c:dLbl>
              <c:idx val="4"/>
              <c:delete val="1"/>
              <c:extLst>
                <c:ext xmlns:c15="http://schemas.microsoft.com/office/drawing/2012/chart" uri="{CE6537A1-D6FC-4f65-9D91-7224C49458BB}"/>
                <c:ext xmlns:c16="http://schemas.microsoft.com/office/drawing/2014/chart" uri="{C3380CC4-5D6E-409C-BE32-E72D297353CC}">
                  <c16:uniqueId val="{00000007-49E5-49D7-8772-2653C325C4DA}"/>
                </c:ext>
              </c:extLst>
            </c:dLbl>
            <c:dLbl>
              <c:idx val="5"/>
              <c:delete val="1"/>
              <c:extLst>
                <c:ext xmlns:c15="http://schemas.microsoft.com/office/drawing/2012/chart" uri="{CE6537A1-D6FC-4f65-9D91-7224C49458BB}"/>
                <c:ext xmlns:c16="http://schemas.microsoft.com/office/drawing/2014/chart" uri="{C3380CC4-5D6E-409C-BE32-E72D297353CC}">
                  <c16:uniqueId val="{00000006-49E5-49D7-8772-2653C325C4DA}"/>
                </c:ext>
              </c:extLst>
            </c:dLbl>
            <c:dLbl>
              <c:idx val="6"/>
              <c:delete val="1"/>
              <c:extLst>
                <c:ext xmlns:c15="http://schemas.microsoft.com/office/drawing/2012/chart" uri="{CE6537A1-D6FC-4f65-9D91-7224C49458BB}"/>
                <c:ext xmlns:c16="http://schemas.microsoft.com/office/drawing/2014/chart" uri="{C3380CC4-5D6E-409C-BE32-E72D297353CC}">
                  <c16:uniqueId val="{00000005-49E5-49D7-8772-2653C325C4DA}"/>
                </c:ext>
              </c:extLst>
            </c:dLbl>
            <c:dLbl>
              <c:idx val="7"/>
              <c:delete val="1"/>
              <c:extLst>
                <c:ext xmlns:c15="http://schemas.microsoft.com/office/drawing/2012/chart" uri="{CE6537A1-D6FC-4f65-9D91-7224C49458BB}"/>
                <c:ext xmlns:c16="http://schemas.microsoft.com/office/drawing/2014/chart" uri="{C3380CC4-5D6E-409C-BE32-E72D297353CC}">
                  <c16:uniqueId val="{00000003-49E5-49D7-8772-2653C325C4DA}"/>
                </c:ext>
              </c:extLst>
            </c:dLbl>
            <c:dLbl>
              <c:idx val="8"/>
              <c:delete val="1"/>
              <c:extLst>
                <c:ext xmlns:c15="http://schemas.microsoft.com/office/drawing/2012/chart" uri="{CE6537A1-D6FC-4f65-9D91-7224C49458BB}"/>
                <c:ext xmlns:c16="http://schemas.microsoft.com/office/drawing/2014/chart" uri="{C3380CC4-5D6E-409C-BE32-E72D297353CC}">
                  <c16:uniqueId val="{00000004-49E5-49D7-8772-2653C325C4DA}"/>
                </c:ext>
              </c:extLst>
            </c:dLbl>
            <c:dLbl>
              <c:idx val="9"/>
              <c:delete val="1"/>
              <c:extLst>
                <c:ext xmlns:c15="http://schemas.microsoft.com/office/drawing/2012/chart" uri="{CE6537A1-D6FC-4f65-9D91-7224C49458BB}"/>
                <c:ext xmlns:c16="http://schemas.microsoft.com/office/drawing/2014/chart" uri="{C3380CC4-5D6E-409C-BE32-E72D297353CC}">
                  <c16:uniqueId val="{00000002-49E5-49D7-8772-2653C325C4DA}"/>
                </c:ext>
              </c:extLst>
            </c:dLbl>
            <c:dLbl>
              <c:idx val="10"/>
              <c:layout>
                <c:manualLayout>
                  <c:x val="3.6338519345538627E-3"/>
                  <c:y val="0.2247690996847164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9E5-49D7-8772-2653C325C4DA}"/>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DM Sans" pitchFamily="2" charset="0"/>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'Dépenses SPL'!$B$1:$L$1</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'Résultats SPL'!$B$7:$L$7</c:f>
              <c:numCache>
                <c:formatCode>_-* #\ ##0\ "€"_-;\-* #\ ##0\ "€"_-;_-* "-"??\ "€"_-;_-@_-</c:formatCode>
                <c:ptCount val="11"/>
                <c:pt idx="0">
                  <c:v>-17231</c:v>
                </c:pt>
                <c:pt idx="1">
                  <c:v>2559</c:v>
                </c:pt>
                <c:pt idx="2">
                  <c:v>3654</c:v>
                </c:pt>
                <c:pt idx="3">
                  <c:v>11623</c:v>
                </c:pt>
                <c:pt idx="4">
                  <c:v>7872</c:v>
                </c:pt>
                <c:pt idx="5">
                  <c:v>52334</c:v>
                </c:pt>
                <c:pt idx="6">
                  <c:v>6159</c:v>
                </c:pt>
                <c:pt idx="7">
                  <c:v>-75950</c:v>
                </c:pt>
                <c:pt idx="8">
                  <c:v>108245</c:v>
                </c:pt>
                <c:pt idx="9">
                  <c:v>-68215</c:v>
                </c:pt>
                <c:pt idx="10">
                  <c:v>13115</c:v>
                </c:pt>
              </c:numCache>
            </c:numRef>
          </c:val>
          <c:extLst>
            <c:ext xmlns:c16="http://schemas.microsoft.com/office/drawing/2014/chart" uri="{C3380CC4-5D6E-409C-BE32-E72D297353CC}">
              <c16:uniqueId val="{00000000-88F5-4A67-A293-B5A0D9C12BF1}"/>
            </c:ext>
          </c:extLst>
        </c:ser>
        <c:dLbls>
          <c:showLegendKey val="0"/>
          <c:showVal val="0"/>
          <c:showCatName val="0"/>
          <c:showSerName val="0"/>
          <c:showPercent val="0"/>
          <c:showBubbleSize val="0"/>
        </c:dLbls>
        <c:gapWidth val="150"/>
        <c:axId val="1879977328"/>
        <c:axId val="2047335504"/>
      </c:barChart>
      <c:lineChart>
        <c:grouping val="standard"/>
        <c:varyColors val="0"/>
        <c:ser>
          <c:idx val="1"/>
          <c:order val="1"/>
          <c:tx>
            <c:strRef>
              <c:f>'Résultats SPL'!$A$8</c:f>
              <c:strCache>
                <c:ptCount val="1"/>
                <c:pt idx="0">
                  <c:v>Résultat net cumulé</c:v>
                </c:pt>
              </c:strCache>
            </c:strRef>
          </c:tx>
          <c:spPr>
            <a:ln w="47625" cap="rnd">
              <a:solidFill>
                <a:srgbClr val="C00000"/>
              </a:solidFill>
              <a:prstDash val="dash"/>
              <a:round/>
            </a:ln>
            <a:effectLst/>
          </c:spPr>
          <c:marker>
            <c:symbol val="none"/>
          </c:marker>
          <c:dLbls>
            <c:dLbl>
              <c:idx val="0"/>
              <c:layout>
                <c:manualLayout>
                  <c:x val="-4.4511890951793587E-2"/>
                  <c:y val="4.27352169214142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8F5-4A67-A293-B5A0D9C12BF1}"/>
                </c:ext>
              </c:extLst>
            </c:dLbl>
            <c:dLbl>
              <c:idx val="1"/>
              <c:layout>
                <c:manualLayout>
                  <c:x val="-4.4511890951793587E-2"/>
                  <c:y val="5.05783541763160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8F5-4A67-A293-B5A0D9C12BF1}"/>
                </c:ext>
              </c:extLst>
            </c:dLbl>
            <c:dLbl>
              <c:idx val="2"/>
              <c:layout>
                <c:manualLayout>
                  <c:x val="-4.1274662518935877E-2"/>
                  <c:y val="5.84214914312181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8F5-4A67-A293-B5A0D9C12BF1}"/>
                </c:ext>
              </c:extLst>
            </c:dLbl>
            <c:dLbl>
              <c:idx val="3"/>
              <c:layout>
                <c:manualLayout>
                  <c:x val="-3.5658071187927735E-2"/>
                  <c:y val="-6.7068704647213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8F5-4A67-A293-B5A0D9C12BF1}"/>
                </c:ext>
              </c:extLst>
            </c:dLbl>
            <c:dLbl>
              <c:idx val="4"/>
              <c:layout>
                <c:manualLayout>
                  <c:x val="-4.2998550384401757E-2"/>
                  <c:y val="-6.7068704647213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8F5-4A67-A293-B5A0D9C12BF1}"/>
                </c:ext>
              </c:extLst>
            </c:dLbl>
            <c:dLbl>
              <c:idx val="7"/>
              <c:layout>
                <c:manualLayout>
                  <c:x val="-4.3645996070973303E-2"/>
                  <c:y val="6.62646286861202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8F5-4A67-A293-B5A0D9C12BF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DM Sans" pitchFamily="2" charset="0"/>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#REF!</c:f>
            </c:multiLvlStrRef>
          </c:cat>
          <c:val>
            <c:numRef>
              <c:f>'Résultats SPL'!$B$8:$L$8</c:f>
              <c:numCache>
                <c:formatCode>_-* #\ ##0\ "€"_-;\-* #\ ##0\ "€"_-;_-* "-"??\ "€"_-;_-@_-</c:formatCode>
                <c:ptCount val="11"/>
                <c:pt idx="0">
                  <c:v>-17231</c:v>
                </c:pt>
                <c:pt idx="1">
                  <c:v>-14672</c:v>
                </c:pt>
                <c:pt idx="2">
                  <c:v>-11018</c:v>
                </c:pt>
                <c:pt idx="3">
                  <c:v>605</c:v>
                </c:pt>
                <c:pt idx="4">
                  <c:v>8477</c:v>
                </c:pt>
                <c:pt idx="5">
                  <c:v>60811</c:v>
                </c:pt>
                <c:pt idx="6">
                  <c:v>66970</c:v>
                </c:pt>
                <c:pt idx="7">
                  <c:v>-8980</c:v>
                </c:pt>
                <c:pt idx="8">
                  <c:v>99265</c:v>
                </c:pt>
                <c:pt idx="9">
                  <c:v>31050</c:v>
                </c:pt>
                <c:pt idx="10">
                  <c:v>44165</c:v>
                </c:pt>
              </c:numCache>
            </c:numRef>
          </c:val>
          <c:smooth val="0"/>
          <c:extLst>
            <c:ext xmlns:c16="http://schemas.microsoft.com/office/drawing/2014/chart" uri="{C3380CC4-5D6E-409C-BE32-E72D297353CC}">
              <c16:uniqueId val="{00000007-88F5-4A67-A293-B5A0D9C12BF1}"/>
            </c:ext>
          </c:extLst>
        </c:ser>
        <c:dLbls>
          <c:showLegendKey val="0"/>
          <c:showVal val="0"/>
          <c:showCatName val="0"/>
          <c:showSerName val="0"/>
          <c:showPercent val="0"/>
          <c:showBubbleSize val="0"/>
        </c:dLbls>
        <c:marker val="1"/>
        <c:smooth val="0"/>
        <c:axId val="1879977328"/>
        <c:axId val="2047335504"/>
      </c:lineChart>
      <c:catAx>
        <c:axId val="1879977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720000" spcFirstLastPara="1" vertOverflow="ellipsis" wrap="square" anchor="b" anchorCtr="1"/>
          <a:lstStyle/>
          <a:p>
            <a:pPr>
              <a:defRPr sz="1100" b="1" i="0" u="none" strike="noStrike" kern="1200" baseline="0">
                <a:solidFill>
                  <a:sysClr val="windowText" lastClr="000000"/>
                </a:solidFill>
                <a:latin typeface="DM Sans" pitchFamily="2" charset="0"/>
                <a:ea typeface="+mn-ea"/>
                <a:cs typeface="+mn-cs"/>
              </a:defRPr>
            </a:pPr>
            <a:endParaRPr lang="fr-FR"/>
          </a:p>
        </c:txPr>
        <c:crossAx val="2047335504"/>
        <c:crossesAt val="0"/>
        <c:auto val="1"/>
        <c:lblAlgn val="ctr"/>
        <c:lblOffset val="100"/>
        <c:noMultiLvlLbl val="0"/>
      </c:catAx>
      <c:valAx>
        <c:axId val="2047335504"/>
        <c:scaling>
          <c:orientation val="minMax"/>
        </c:scaling>
        <c:delete val="0"/>
        <c:axPos val="l"/>
        <c:majorGridlines>
          <c:spPr>
            <a:ln w="9525" cap="flat" cmpd="sng" algn="ctr">
              <a:solidFill>
                <a:schemeClr val="tx1">
                  <a:lumMod val="15000"/>
                  <a:lumOff val="85000"/>
                </a:schemeClr>
              </a:solidFill>
              <a:round/>
            </a:ln>
            <a:effectLst/>
          </c:spPr>
        </c:majorGridlines>
        <c:numFmt formatCode="_-* #\ ##0\ &quot;€&quot;_-;\-* #\ ##0\ &quot;€&quot;_-;_-* &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DM Sans" pitchFamily="2" charset="0"/>
                <a:ea typeface="+mn-ea"/>
                <a:cs typeface="+mn-cs"/>
              </a:defRPr>
            </a:pPr>
            <a:endParaRPr lang="fr-FR"/>
          </a:p>
        </c:txPr>
        <c:crossAx val="1879977328"/>
        <c:crossesAt val="1"/>
        <c:crossBetween val="between"/>
        <c:majorUnit val="25000"/>
      </c:valAx>
      <c:spPr>
        <a:noFill/>
        <a:ln>
          <a:noFill/>
        </a:ln>
        <a:effectLst/>
      </c:spPr>
    </c:plotArea>
    <c:legend>
      <c:legendPos val="b"/>
      <c:layout>
        <c:manualLayout>
          <c:xMode val="edge"/>
          <c:yMode val="edge"/>
          <c:x val="0.12153870834399168"/>
          <c:y val="0.8523532490386001"/>
          <c:w val="0.54975086654492789"/>
          <c:h val="0.1455886984715145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DM Sans" pitchFamily="2" charset="0"/>
              <a:ea typeface="+mn-ea"/>
              <a:cs typeface="+mn-cs"/>
            </a:defRPr>
          </a:pPr>
          <a:endParaRPr lang="fr-FR"/>
        </a:p>
      </c:txPr>
    </c:legend>
    <c:plotVisOnly val="1"/>
    <c:dispBlanksAs val="gap"/>
    <c:showDLblsOverMax val="0"/>
  </c:chart>
  <c:spPr>
    <a:noFill/>
    <a:ln>
      <a:solidFill>
        <a:srgbClr val="006D62"/>
      </a:solid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800" dirty="0" err="1">
                <a:latin typeface="Newake" pitchFamily="50" charset="0"/>
              </a:rPr>
              <a:t>Recette</a:t>
            </a:r>
            <a:r>
              <a:rPr lang="en-US" sz="2800" baseline="0" dirty="0">
                <a:latin typeface="Newake" pitchFamily="50" charset="0"/>
              </a:rPr>
              <a:t> Taxe de séjour</a:t>
            </a:r>
            <a:endParaRPr lang="en-US" sz="2800" dirty="0">
              <a:latin typeface="Newake" pitchFamily="50"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160944560828979"/>
          <c:y val="0.18302222222222225"/>
          <c:w val="0.86147944809651089"/>
          <c:h val="0.69238845144356953"/>
        </c:manualLayout>
      </c:layout>
      <c:barChart>
        <c:barDir val="col"/>
        <c:grouping val="clustered"/>
        <c:varyColors val="0"/>
        <c:ser>
          <c:idx val="0"/>
          <c:order val="0"/>
          <c:spPr>
            <a:solidFill>
              <a:srgbClr val="006D62"/>
            </a:solidFill>
            <a:ln>
              <a:noFill/>
            </a:ln>
            <a:effectLst/>
          </c:spPr>
          <c:invertIfNegative val="0"/>
          <c:dPt>
            <c:idx val="3"/>
            <c:invertIfNegative val="0"/>
            <c:bubble3D val="0"/>
            <c:spPr>
              <a:solidFill>
                <a:srgbClr val="006D62"/>
              </a:solidFill>
              <a:ln>
                <a:noFill/>
              </a:ln>
              <a:effectLst/>
            </c:spPr>
            <c:extLst>
              <c:ext xmlns:c16="http://schemas.microsoft.com/office/drawing/2014/chart" uri="{C3380CC4-5D6E-409C-BE32-E72D297353CC}">
                <c16:uniqueId val="{00000001-C86E-4F45-B05A-FD3C1F324688}"/>
              </c:ext>
            </c:extLst>
          </c:dPt>
          <c:dPt>
            <c:idx val="5"/>
            <c:invertIfNegative val="0"/>
            <c:bubble3D val="0"/>
            <c:spPr>
              <a:solidFill>
                <a:srgbClr val="CBCF48"/>
              </a:solidFill>
              <a:ln>
                <a:noFill/>
              </a:ln>
              <a:effectLst/>
            </c:spPr>
            <c:extLst>
              <c:ext xmlns:c16="http://schemas.microsoft.com/office/drawing/2014/chart" uri="{C3380CC4-5D6E-409C-BE32-E72D297353CC}">
                <c16:uniqueId val="{00000003-C86E-4F45-B05A-FD3C1F324688}"/>
              </c:ext>
            </c:extLst>
          </c:dPt>
          <c:dPt>
            <c:idx val="6"/>
            <c:invertIfNegative val="0"/>
            <c:bubble3D val="0"/>
            <c:spPr>
              <a:gradFill flip="none" rotWithShape="1">
                <a:gsLst>
                  <a:gs pos="0">
                    <a:srgbClr val="006D62">
                      <a:tint val="66000"/>
                      <a:satMod val="160000"/>
                    </a:srgbClr>
                  </a:gs>
                  <a:gs pos="50000">
                    <a:srgbClr val="006D62">
                      <a:tint val="44500"/>
                      <a:satMod val="160000"/>
                    </a:srgbClr>
                  </a:gs>
                  <a:gs pos="100000">
                    <a:srgbClr val="006D62">
                      <a:tint val="23500"/>
                      <a:satMod val="160000"/>
                    </a:srgbClr>
                  </a:gs>
                </a:gsLst>
                <a:lin ang="8100000" scaled="1"/>
                <a:tileRect/>
              </a:gradFill>
              <a:ln>
                <a:noFill/>
              </a:ln>
              <a:effectLst/>
            </c:spPr>
            <c:extLst>
              <c:ext xmlns:c16="http://schemas.microsoft.com/office/drawing/2014/chart" uri="{C3380CC4-5D6E-409C-BE32-E72D297353CC}">
                <c16:uniqueId val="{00000005-C86E-4F45-B05A-FD3C1F324688}"/>
              </c:ext>
            </c:extLst>
          </c:dPt>
          <c:dLbls>
            <c:dLbl>
              <c:idx val="6"/>
              <c:tx>
                <c:rich>
                  <a:bodyPr rot="0" spcFirstLastPara="1" vertOverflow="ellipsis" vert="horz" wrap="square" lIns="38100" tIns="19050" rIns="38100" bIns="19050" anchor="ctr" anchorCtr="1">
                    <a:spAutoFit/>
                  </a:bodyPr>
                  <a:lstStyle/>
                  <a:p>
                    <a:pPr>
                      <a:defRPr sz="1600" b="1" i="0" u="none" strike="noStrike" kern="1200" baseline="0">
                        <a:solidFill>
                          <a:srgbClr val="7030A0"/>
                        </a:solidFill>
                        <a:latin typeface="DM Sans" pitchFamily="2" charset="0"/>
                        <a:ea typeface="+mn-ea"/>
                        <a:cs typeface="+mn-cs"/>
                      </a:defRPr>
                    </a:pPr>
                    <a:fld id="{D5D13367-BF67-4EA1-8AE0-0A1E069A7392}" type="VALUE">
                      <a:rPr lang="en-US" sz="1600">
                        <a:solidFill>
                          <a:srgbClr val="7030A0"/>
                        </a:solidFill>
                        <a:latin typeface="DM Sans" pitchFamily="2" charset="0"/>
                      </a:rPr>
                      <a:pPr>
                        <a:defRPr sz="1600" b="1">
                          <a:solidFill>
                            <a:srgbClr val="7030A0"/>
                          </a:solidFill>
                          <a:latin typeface="DM Sans" pitchFamily="2" charset="0"/>
                        </a:defRPr>
                      </a:pPr>
                      <a:t>[VALEUR]</a:t>
                    </a:fld>
                    <a:endParaRPr lang="fr-F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7030A0"/>
                      </a:solidFill>
                      <a:latin typeface="DM Sans" pitchFamily="2" charset="0"/>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86E-4F45-B05A-FD3C1F324688}"/>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DM Sans" pitchFamily="2" charset="0"/>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'Taxe de séjour'!$A$2:$A$8</c:f>
              <c:strCache>
                <c:ptCount val="7"/>
                <c:pt idx="0">
                  <c:v>2018</c:v>
                </c:pt>
                <c:pt idx="1">
                  <c:v>2019</c:v>
                </c:pt>
                <c:pt idx="2">
                  <c:v>2020</c:v>
                </c:pt>
                <c:pt idx="3">
                  <c:v>2021</c:v>
                </c:pt>
                <c:pt idx="4">
                  <c:v>2022</c:v>
                </c:pt>
                <c:pt idx="5">
                  <c:v>2023</c:v>
                </c:pt>
                <c:pt idx="6">
                  <c:v>Prévisions 2024</c:v>
                </c:pt>
              </c:strCache>
            </c:strRef>
          </c:cat>
          <c:val>
            <c:numRef>
              <c:f>'Taxe de séjour'!$B$2:$B$8</c:f>
              <c:numCache>
                <c:formatCode>_-* #\ ##0\ "€"_-;\-* #\ ##0\ "€"_-;_-* "-"??\ "€"_-;_-@_-</c:formatCode>
                <c:ptCount val="7"/>
                <c:pt idx="0">
                  <c:v>21880.7</c:v>
                </c:pt>
                <c:pt idx="1">
                  <c:v>42985.82</c:v>
                </c:pt>
                <c:pt idx="2">
                  <c:v>26889.360000000001</c:v>
                </c:pt>
                <c:pt idx="3">
                  <c:v>26677.56</c:v>
                </c:pt>
                <c:pt idx="4">
                  <c:v>41509.1</c:v>
                </c:pt>
                <c:pt idx="5">
                  <c:v>98660.37</c:v>
                </c:pt>
                <c:pt idx="6">
                  <c:v>62000</c:v>
                </c:pt>
              </c:numCache>
            </c:numRef>
          </c:val>
          <c:extLst>
            <c:ext xmlns:c16="http://schemas.microsoft.com/office/drawing/2014/chart" uri="{C3380CC4-5D6E-409C-BE32-E72D297353CC}">
              <c16:uniqueId val="{00000006-C86E-4F45-B05A-FD3C1F324688}"/>
            </c:ext>
          </c:extLst>
        </c:ser>
        <c:dLbls>
          <c:showLegendKey val="0"/>
          <c:showVal val="0"/>
          <c:showCatName val="0"/>
          <c:showSerName val="0"/>
          <c:showPercent val="0"/>
          <c:showBubbleSize val="0"/>
        </c:dLbls>
        <c:gapWidth val="150"/>
        <c:axId val="-76621552"/>
        <c:axId val="-76621008"/>
      </c:barChart>
      <c:catAx>
        <c:axId val="-76621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DM Sans" pitchFamily="2" charset="0"/>
                <a:ea typeface="+mn-ea"/>
                <a:cs typeface="+mn-cs"/>
              </a:defRPr>
            </a:pPr>
            <a:endParaRPr lang="fr-FR"/>
          </a:p>
        </c:txPr>
        <c:crossAx val="-76621008"/>
        <c:crosses val="autoZero"/>
        <c:auto val="1"/>
        <c:lblAlgn val="ctr"/>
        <c:lblOffset val="100"/>
        <c:noMultiLvlLbl val="0"/>
      </c:catAx>
      <c:valAx>
        <c:axId val="-76621008"/>
        <c:scaling>
          <c:orientation val="minMax"/>
        </c:scaling>
        <c:delete val="0"/>
        <c:axPos val="l"/>
        <c:majorGridlines>
          <c:spPr>
            <a:ln w="9525" cap="flat" cmpd="sng" algn="ctr">
              <a:solidFill>
                <a:schemeClr val="tx1">
                  <a:lumMod val="15000"/>
                  <a:lumOff val="85000"/>
                </a:schemeClr>
              </a:solidFill>
              <a:round/>
            </a:ln>
            <a:effectLst/>
          </c:spPr>
        </c:majorGridlines>
        <c:numFmt formatCode="_-* #\ ##0\ &quot;€&quot;_-;\-* #\ ##0\ &quot;€&quot;_-;_-* &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76621552"/>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normalizeH="0" baseline="0">
                <a:solidFill>
                  <a:srgbClr val="000000"/>
                </a:solidFill>
                <a:latin typeface="+mj-lt"/>
                <a:ea typeface="+mj-ea"/>
                <a:cs typeface="+mj-cs"/>
              </a:defRPr>
            </a:pPr>
            <a:r>
              <a:rPr lang="fr-FR" sz="2400" dirty="0">
                <a:latin typeface="Newake" pitchFamily="50" charset="0"/>
              </a:rPr>
              <a:t>Nombre d'entrées PDS</a:t>
            </a:r>
          </a:p>
        </c:rich>
      </c:tx>
      <c:layout>
        <c:manualLayout>
          <c:xMode val="edge"/>
          <c:yMode val="edge"/>
          <c:x val="0.44746221504019479"/>
          <c:y val="2.6204004926686977E-3"/>
        </c:manualLayout>
      </c:layout>
      <c:overlay val="0"/>
      <c:spPr>
        <a:noFill/>
        <a:ln>
          <a:noFill/>
        </a:ln>
        <a:effectLst/>
      </c:spPr>
      <c:txPr>
        <a:bodyPr rot="0" spcFirstLastPara="1" vertOverflow="ellipsis" vert="horz" wrap="square" anchor="ctr" anchorCtr="1"/>
        <a:lstStyle/>
        <a:p>
          <a:pPr>
            <a:defRPr sz="1600" b="1" i="0" u="none" strike="noStrike" kern="1200" spc="0" normalizeH="0" baseline="0">
              <a:solidFill>
                <a:srgbClr val="000000"/>
              </a:solidFill>
              <a:latin typeface="+mj-lt"/>
              <a:ea typeface="+mj-ea"/>
              <a:cs typeface="+mj-cs"/>
            </a:defRPr>
          </a:pPr>
          <a:endParaRPr lang="fr-FR"/>
        </a:p>
      </c:txPr>
    </c:title>
    <c:autoTitleDeleted val="0"/>
    <c:plotArea>
      <c:layout/>
      <c:pieChart>
        <c:varyColors val="1"/>
        <c:ser>
          <c:idx val="0"/>
          <c:order val="0"/>
          <c:spPr>
            <a:solidFill>
              <a:srgbClr val="FFFF00"/>
            </a:solidFill>
          </c:spPr>
          <c:explosion val="1"/>
          <c:dPt>
            <c:idx val="0"/>
            <c:bubble3D val="0"/>
            <c:spPr>
              <a:solidFill>
                <a:srgbClr val="FFFF00"/>
              </a:solidFill>
              <a:ln w="19050">
                <a:solidFill>
                  <a:schemeClr val="lt1"/>
                </a:solidFill>
              </a:ln>
              <a:effectLst/>
            </c:spPr>
            <c:extLst>
              <c:ext xmlns:c16="http://schemas.microsoft.com/office/drawing/2014/chart" uri="{C3380CC4-5D6E-409C-BE32-E72D297353CC}">
                <c16:uniqueId val="{00000001-9CE5-4964-8D7A-D8F11DACC2CB}"/>
              </c:ext>
            </c:extLst>
          </c:dPt>
          <c:dPt>
            <c:idx val="1"/>
            <c:bubble3D val="0"/>
            <c:spPr>
              <a:solidFill>
                <a:srgbClr val="006D62"/>
              </a:solidFill>
              <a:ln w="19050">
                <a:solidFill>
                  <a:schemeClr val="lt1"/>
                </a:solidFill>
              </a:ln>
              <a:effectLst/>
            </c:spPr>
            <c:extLst>
              <c:ext xmlns:c16="http://schemas.microsoft.com/office/drawing/2014/chart" uri="{C3380CC4-5D6E-409C-BE32-E72D297353CC}">
                <c16:uniqueId val="{00000003-9CE5-4964-8D7A-D8F11DACC2CB}"/>
              </c:ext>
            </c:extLst>
          </c:dPt>
          <c:dPt>
            <c:idx val="2"/>
            <c:bubble3D val="0"/>
            <c:spPr>
              <a:solidFill>
                <a:srgbClr val="FFC000"/>
              </a:solidFill>
              <a:ln w="19050">
                <a:solidFill>
                  <a:schemeClr val="lt1"/>
                </a:solidFill>
              </a:ln>
              <a:effectLst/>
            </c:spPr>
            <c:extLst>
              <c:ext xmlns:c16="http://schemas.microsoft.com/office/drawing/2014/chart" uri="{C3380CC4-5D6E-409C-BE32-E72D297353CC}">
                <c16:uniqueId val="{00000005-9CE5-4964-8D7A-D8F11DACC2CB}"/>
              </c:ext>
            </c:extLst>
          </c:dPt>
          <c:dPt>
            <c:idx val="3"/>
            <c:bubble3D val="0"/>
            <c:spPr>
              <a:solidFill>
                <a:srgbClr val="D9DCD6"/>
              </a:solidFill>
              <a:ln w="19050">
                <a:solidFill>
                  <a:schemeClr val="lt1"/>
                </a:solidFill>
              </a:ln>
              <a:effectLst/>
            </c:spPr>
            <c:extLst>
              <c:ext xmlns:c16="http://schemas.microsoft.com/office/drawing/2014/chart" uri="{C3380CC4-5D6E-409C-BE32-E72D297353CC}">
                <c16:uniqueId val="{00000007-9CE5-4964-8D7A-D8F11DACC2CB}"/>
              </c:ext>
            </c:extLst>
          </c:dPt>
          <c:dLbls>
            <c:dLbl>
              <c:idx val="0"/>
              <c:layout>
                <c:manualLayout>
                  <c:x val="-9.4627231198026102E-2"/>
                  <c:y val="-0.21307166864043059"/>
                </c:manualLayout>
              </c:layout>
              <c:tx>
                <c:rich>
                  <a:bodyPr/>
                  <a:lstStyle/>
                  <a:p>
                    <a:fld id="{E75E860F-DF2B-4860-BE63-23954CAE379B}" type="VALUE">
                      <a:rPr lang="en-US" smtClean="0"/>
                      <a:pPr/>
                      <a:t>[VALEUR]</a:t>
                    </a:fld>
                    <a:r>
                      <a:rPr lang="en-US" dirty="0"/>
                      <a:t> entrées  </a:t>
                    </a:r>
                    <a:r>
                      <a:rPr lang="en-US" baseline="0" dirty="0"/>
                      <a:t>; </a:t>
                    </a:r>
                    <a:fld id="{A97C7A97-1B9A-4B70-978A-FFACB2755D25}" type="PERCENTAGE">
                      <a:rPr lang="en-US" baseline="0"/>
                      <a:pPr/>
                      <a:t>[POURCENTAGE]</a:t>
                    </a:fld>
                    <a:endParaRPr lang="en-US" baseline="0" dirty="0"/>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CE5-4964-8D7A-D8F11DACC2CB}"/>
                </c:ext>
              </c:extLst>
            </c:dLbl>
            <c:dLbl>
              <c:idx val="1"/>
              <c:layout>
                <c:manualLayout>
                  <c:x val="-3.5891951006124231E-2"/>
                  <c:y val="1.6963764946048409E-2"/>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CE5-4964-8D7A-D8F11DACC2CB}"/>
                </c:ext>
              </c:extLst>
            </c:dLbl>
            <c:dLbl>
              <c:idx val="2"/>
              <c:layout>
                <c:manualLayout>
                  <c:x val="-5.6564523184601923E-2"/>
                  <c:y val="-3.6227763196267134E-3"/>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CE5-4964-8D7A-D8F11DACC2CB}"/>
                </c:ext>
              </c:extLst>
            </c:dLbl>
            <c:dLbl>
              <c:idx val="3"/>
              <c:layout>
                <c:manualLayout>
                  <c:x val="6.0400699912510937E-2"/>
                  <c:y val="6.4257072032662581E-3"/>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CE5-4964-8D7A-D8F11DACC2CB}"/>
                </c:ext>
              </c:extLst>
            </c:dLbl>
            <c:spPr>
              <a:noFill/>
              <a:ln>
                <a:noFill/>
              </a:ln>
              <a:effectLst/>
            </c:spPr>
            <c:txPr>
              <a:bodyPr rot="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fr-FR"/>
              </a:p>
            </c:txPr>
            <c:dLblPos val="inEnd"/>
            <c:showLegendKey val="0"/>
            <c:showVal val="1"/>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'Graphiques '!$A$1:$D$1</c:f>
              <c:strCache>
                <c:ptCount val="4"/>
                <c:pt idx="0">
                  <c:v>Individuelles </c:v>
                </c:pt>
                <c:pt idx="1">
                  <c:v>Groupes </c:v>
                </c:pt>
                <c:pt idx="2">
                  <c:v>Gratuites </c:v>
                </c:pt>
                <c:pt idx="3">
                  <c:v>Etrangères</c:v>
                </c:pt>
              </c:strCache>
            </c:strRef>
          </c:cat>
          <c:val>
            <c:numRef>
              <c:f>'Graphiques '!$A$2:$D$2</c:f>
              <c:numCache>
                <c:formatCode>General</c:formatCode>
                <c:ptCount val="4"/>
                <c:pt idx="0" formatCode="#,##0">
                  <c:v>48443</c:v>
                </c:pt>
                <c:pt idx="1">
                  <c:v>5756</c:v>
                </c:pt>
                <c:pt idx="2">
                  <c:v>3890</c:v>
                </c:pt>
                <c:pt idx="3">
                  <c:v>203</c:v>
                </c:pt>
              </c:numCache>
            </c:numRef>
          </c:val>
          <c:extLst>
            <c:ext xmlns:c16="http://schemas.microsoft.com/office/drawing/2014/chart" uri="{C3380CC4-5D6E-409C-BE32-E72D297353CC}">
              <c16:uniqueId val="{00000008-9CE5-4964-8D7A-D8F11DACC2CB}"/>
            </c:ext>
          </c:extLst>
        </c:ser>
        <c:dLbls>
          <c:dLblPos val="inEnd"/>
          <c:showLegendKey val="0"/>
          <c:showVal val="1"/>
          <c:showCatName val="0"/>
          <c:showSerName val="0"/>
          <c:showPercent val="0"/>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800" b="0" i="0" u="none" strike="noStrike" kern="1200" baseline="0">
                <a:solidFill>
                  <a:srgbClr val="000000"/>
                </a:solidFill>
                <a:latin typeface="DM Sans" pitchFamily="2" charset="0"/>
                <a:ea typeface="+mn-ea"/>
                <a:cs typeface="+mn-cs"/>
              </a:defRPr>
            </a:pPr>
            <a:endParaRPr lang="fr-FR"/>
          </a:p>
        </c:txPr>
      </c:legendEntry>
      <c:legendEntry>
        <c:idx val="1"/>
        <c:txPr>
          <a:bodyPr rot="0" spcFirstLastPara="1" vertOverflow="ellipsis" vert="horz" wrap="square" anchor="ctr" anchorCtr="1"/>
          <a:lstStyle/>
          <a:p>
            <a:pPr>
              <a:defRPr sz="1800" b="0" i="0" u="none" strike="noStrike" kern="1200" baseline="0">
                <a:solidFill>
                  <a:srgbClr val="000000"/>
                </a:solidFill>
                <a:latin typeface="DM Sans" pitchFamily="2" charset="0"/>
                <a:ea typeface="+mn-ea"/>
                <a:cs typeface="+mn-cs"/>
              </a:defRPr>
            </a:pPr>
            <a:endParaRPr lang="fr-FR"/>
          </a:p>
        </c:txPr>
      </c:legendEntry>
      <c:legendEntry>
        <c:idx val="2"/>
        <c:txPr>
          <a:bodyPr rot="0" spcFirstLastPara="1" vertOverflow="ellipsis" vert="horz" wrap="square" anchor="ctr" anchorCtr="1"/>
          <a:lstStyle/>
          <a:p>
            <a:pPr>
              <a:defRPr sz="1600" b="0" i="0" u="none" strike="noStrike" kern="1200" baseline="0">
                <a:solidFill>
                  <a:srgbClr val="000000"/>
                </a:solidFill>
                <a:latin typeface="DM Sans" pitchFamily="2" charset="0"/>
                <a:ea typeface="+mn-ea"/>
                <a:cs typeface="+mn-cs"/>
              </a:defRPr>
            </a:pPr>
            <a:endParaRPr lang="fr-FR"/>
          </a:p>
        </c:txPr>
      </c:legendEntry>
      <c:legendEntry>
        <c:idx val="3"/>
        <c:txPr>
          <a:bodyPr rot="0" spcFirstLastPara="1" vertOverflow="ellipsis" vert="horz" wrap="square" anchor="ctr" anchorCtr="1"/>
          <a:lstStyle/>
          <a:p>
            <a:pPr>
              <a:defRPr sz="1600" b="0" i="0" u="none" strike="noStrike" kern="1200" baseline="0">
                <a:solidFill>
                  <a:srgbClr val="000000"/>
                </a:solidFill>
                <a:latin typeface="DM Sans" pitchFamily="2" charset="0"/>
                <a:ea typeface="+mn-ea"/>
                <a:cs typeface="+mn-cs"/>
              </a:defRPr>
            </a:pPr>
            <a:endParaRPr lang="fr-FR"/>
          </a:p>
        </c:txPr>
      </c:legendEntry>
      <c:layout>
        <c:manualLayout>
          <c:xMode val="edge"/>
          <c:yMode val="edge"/>
          <c:x val="0.67271730180655531"/>
          <c:y val="0.19001122836357914"/>
          <c:w val="0.27673431485914807"/>
          <c:h val="0.35752855312513804"/>
        </c:manualLayout>
      </c:layout>
      <c:overlay val="0"/>
      <c:spPr>
        <a:solidFill>
          <a:schemeClr val="lt1">
            <a:alpha val="50000"/>
          </a:schemeClr>
        </a:solidFill>
        <a:ln>
          <a:noFill/>
        </a:ln>
        <a:effectLst/>
      </c:spPr>
      <c:txPr>
        <a:bodyPr rot="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fr-FR"/>
        </a:p>
      </c:txPr>
    </c:legend>
    <c:plotVisOnly val="1"/>
    <c:dispBlanksAs val="gap"/>
    <c:showDLblsOverMax val="0"/>
  </c:chart>
  <c:spPr>
    <a:solidFill>
      <a:srgbClr val="73B9AF"/>
    </a:solidFill>
    <a:ln w="9525" cap="flat" cmpd="sng" algn="ctr">
      <a:solidFill>
        <a:schemeClr val="dk1">
          <a:lumMod val="15000"/>
          <a:lumOff val="85000"/>
        </a:schemeClr>
      </a:solidFill>
      <a:round/>
    </a:ln>
    <a:effectLst/>
  </c:spPr>
  <c:txPr>
    <a:bodyPr/>
    <a:lstStyle/>
    <a:p>
      <a:pPr>
        <a:defRPr>
          <a:solidFill>
            <a:srgbClr val="000000"/>
          </a:solidFill>
        </a:defRPr>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DM Sans" pitchFamily="2" charset="0"/>
                <a:ea typeface="+mn-ea"/>
                <a:cs typeface="+mn-cs"/>
              </a:defRPr>
            </a:pPr>
            <a:r>
              <a:rPr lang="fr-FR" sz="2400" dirty="0">
                <a:latin typeface="Newake" pitchFamily="50" charset="0"/>
              </a:rPr>
              <a:t>CA HT PORTE DES SECRETS</a:t>
            </a:r>
          </a:p>
        </c:rich>
      </c:tx>
      <c:layout>
        <c:manualLayout>
          <c:xMode val="edge"/>
          <c:yMode val="edge"/>
          <c:x val="0.1973161317072438"/>
          <c:y val="0"/>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DM Sans" pitchFamily="2" charset="0"/>
              <a:ea typeface="+mn-ea"/>
              <a:cs typeface="+mn-cs"/>
            </a:defRPr>
          </a:pPr>
          <a:endParaRPr lang="fr-FR"/>
        </a:p>
      </c:txPr>
    </c:title>
    <c:autoTitleDeleted val="0"/>
    <c:plotArea>
      <c:layout/>
      <c:barChart>
        <c:barDir val="col"/>
        <c:grouping val="clustered"/>
        <c:varyColors val="0"/>
        <c:ser>
          <c:idx val="0"/>
          <c:order val="0"/>
          <c:tx>
            <c:strRef>
              <c:f>Feuil1!$C$3</c:f>
              <c:strCache>
                <c:ptCount val="1"/>
                <c:pt idx="0">
                  <c:v>2020</c:v>
                </c:pt>
              </c:strCache>
            </c:strRef>
          </c:tx>
          <c:spPr>
            <a:solidFill>
              <a:srgbClr val="73B9AF"/>
            </a:solidFill>
            <a:ln>
              <a:noFill/>
            </a:ln>
            <a:effectLst/>
          </c:spPr>
          <c:invertIfNegative val="0"/>
          <c:val>
            <c:numRef>
              <c:f>Feuil1!$C$4</c:f>
              <c:numCache>
                <c:formatCode>_-* #\ ##0\ "€"_-;\-* #\ ##0\ "€"_-;_-* "-"??\ "€"_-;_-@_-</c:formatCode>
                <c:ptCount val="1"/>
                <c:pt idx="0">
                  <c:v>153074</c:v>
                </c:pt>
              </c:numCache>
            </c:numRef>
          </c:val>
          <c:extLst>
            <c:ext xmlns:c16="http://schemas.microsoft.com/office/drawing/2014/chart" uri="{C3380CC4-5D6E-409C-BE32-E72D297353CC}">
              <c16:uniqueId val="{00000000-4FB9-4500-9715-A84CB1E1EF11}"/>
            </c:ext>
          </c:extLst>
        </c:ser>
        <c:ser>
          <c:idx val="1"/>
          <c:order val="1"/>
          <c:tx>
            <c:strRef>
              <c:f>Feuil1!$D$3</c:f>
              <c:strCache>
                <c:ptCount val="1"/>
                <c:pt idx="0">
                  <c:v>2021</c:v>
                </c:pt>
              </c:strCache>
            </c:strRef>
          </c:tx>
          <c:spPr>
            <a:solidFill>
              <a:srgbClr val="D9DCD6"/>
            </a:solidFill>
            <a:ln>
              <a:noFill/>
            </a:ln>
            <a:effectLst/>
          </c:spPr>
          <c:invertIfNegative val="0"/>
          <c:val>
            <c:numRef>
              <c:f>Feuil1!$D$4</c:f>
              <c:numCache>
                <c:formatCode>_-* #\ ##0\ "€"_-;\-* #\ ##0\ "€"_-;_-* "-"??\ "€"_-;_-@_-</c:formatCode>
                <c:ptCount val="1"/>
                <c:pt idx="0">
                  <c:v>234259</c:v>
                </c:pt>
              </c:numCache>
            </c:numRef>
          </c:val>
          <c:extLst>
            <c:ext xmlns:c16="http://schemas.microsoft.com/office/drawing/2014/chart" uri="{C3380CC4-5D6E-409C-BE32-E72D297353CC}">
              <c16:uniqueId val="{00000001-4FB9-4500-9715-A84CB1E1EF11}"/>
            </c:ext>
          </c:extLst>
        </c:ser>
        <c:ser>
          <c:idx val="2"/>
          <c:order val="2"/>
          <c:tx>
            <c:strRef>
              <c:f>Feuil1!$E$3</c:f>
              <c:strCache>
                <c:ptCount val="1"/>
                <c:pt idx="0">
                  <c:v>2022</c:v>
                </c:pt>
              </c:strCache>
            </c:strRef>
          </c:tx>
          <c:spPr>
            <a:solidFill>
              <a:srgbClr val="006D62"/>
            </a:solidFill>
            <a:ln>
              <a:noFill/>
            </a:ln>
            <a:effectLst/>
          </c:spPr>
          <c:invertIfNegative val="0"/>
          <c:val>
            <c:numRef>
              <c:f>Feuil1!$E$4</c:f>
              <c:numCache>
                <c:formatCode>_-* #\ ##0\ "€"_-;\-* #\ ##0\ "€"_-;_-* "-"??\ "€"_-;_-@_-</c:formatCode>
                <c:ptCount val="1"/>
                <c:pt idx="0">
                  <c:v>294150</c:v>
                </c:pt>
              </c:numCache>
            </c:numRef>
          </c:val>
          <c:extLst>
            <c:ext xmlns:c16="http://schemas.microsoft.com/office/drawing/2014/chart" uri="{C3380CC4-5D6E-409C-BE32-E72D297353CC}">
              <c16:uniqueId val="{00000002-4FB9-4500-9715-A84CB1E1EF11}"/>
            </c:ext>
          </c:extLst>
        </c:ser>
        <c:ser>
          <c:idx val="3"/>
          <c:order val="3"/>
          <c:tx>
            <c:strRef>
              <c:f>Feuil1!$F$3</c:f>
              <c:strCache>
                <c:ptCount val="1"/>
                <c:pt idx="0">
                  <c:v>2023</c:v>
                </c:pt>
              </c:strCache>
            </c:strRef>
          </c:tx>
          <c:spPr>
            <a:solidFill>
              <a:schemeClr val="accent2"/>
            </a:solidFill>
            <a:ln>
              <a:noFill/>
            </a:ln>
            <a:effectLst/>
          </c:spPr>
          <c:invertIfNegative val="0"/>
          <c:val>
            <c:numRef>
              <c:f>Feuil1!$F$4</c:f>
              <c:numCache>
                <c:formatCode>_-* #\ ##0\ "€"_-;\-* #\ ##0\ "€"_-;_-* "-"??\ "€"_-;_-@_-</c:formatCode>
                <c:ptCount val="1"/>
                <c:pt idx="0">
                  <c:v>362724</c:v>
                </c:pt>
              </c:numCache>
            </c:numRef>
          </c:val>
          <c:extLst>
            <c:ext xmlns:c16="http://schemas.microsoft.com/office/drawing/2014/chart" uri="{C3380CC4-5D6E-409C-BE32-E72D297353CC}">
              <c16:uniqueId val="{00000003-4FB9-4500-9715-A84CB1E1EF11}"/>
            </c:ext>
          </c:extLst>
        </c:ser>
        <c:dLbls>
          <c:showLegendKey val="0"/>
          <c:showVal val="0"/>
          <c:showCatName val="0"/>
          <c:showSerName val="0"/>
          <c:showPercent val="0"/>
          <c:showBubbleSize val="0"/>
        </c:dLbls>
        <c:gapWidth val="219"/>
        <c:overlap val="-27"/>
        <c:axId val="1152886351"/>
        <c:axId val="1152884911"/>
      </c:barChart>
      <c:catAx>
        <c:axId val="1152886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DM Sans" pitchFamily="2" charset="0"/>
                <a:ea typeface="+mn-ea"/>
                <a:cs typeface="+mn-cs"/>
              </a:defRPr>
            </a:pPr>
            <a:endParaRPr lang="fr-FR"/>
          </a:p>
        </c:txPr>
        <c:crossAx val="1152884911"/>
        <c:crosses val="autoZero"/>
        <c:auto val="1"/>
        <c:lblAlgn val="ctr"/>
        <c:lblOffset val="100"/>
        <c:noMultiLvlLbl val="0"/>
      </c:catAx>
      <c:valAx>
        <c:axId val="1152884911"/>
        <c:scaling>
          <c:orientation val="minMax"/>
        </c:scaling>
        <c:delete val="0"/>
        <c:axPos val="l"/>
        <c:majorGridlines>
          <c:spPr>
            <a:ln w="9525" cap="flat" cmpd="sng" algn="ctr">
              <a:solidFill>
                <a:schemeClr val="tx1">
                  <a:lumMod val="15000"/>
                  <a:lumOff val="85000"/>
                </a:schemeClr>
              </a:solidFill>
              <a:round/>
            </a:ln>
            <a:effectLst/>
          </c:spPr>
        </c:majorGridlines>
        <c:numFmt formatCode="_-* #\ ##0\ &quot;€&quot;_-;\-* #\ ##0\ &quot;€&quot;_-;_-* &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DM Sans" pitchFamily="2" charset="0"/>
                <a:ea typeface="+mn-ea"/>
                <a:cs typeface="+mn-cs"/>
              </a:defRPr>
            </a:pPr>
            <a:endParaRPr lang="fr-FR"/>
          </a:p>
        </c:txPr>
        <c:crossAx val="11528863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DM Sans" pitchFamily="2" charset="0"/>
              <a:ea typeface="+mn-ea"/>
              <a:cs typeface="+mn-cs"/>
            </a:defRPr>
          </a:pPr>
          <a:endParaRPr lang="fr-FR"/>
        </a:p>
      </c:txPr>
    </c:legend>
    <c:plotVisOnly val="1"/>
    <c:dispBlanksAs val="gap"/>
    <c:showDLblsOverMax val="0"/>
  </c:chart>
  <c:spPr>
    <a:noFill/>
    <a:ln>
      <a:noFill/>
    </a:ln>
    <a:effectLst/>
  </c:spPr>
  <c:txPr>
    <a:bodyPr/>
    <a:lstStyle/>
    <a:p>
      <a:pPr>
        <a:defRPr sz="1400">
          <a:latin typeface="DM Sans" pitchFamily="2" charset="0"/>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fr-FR" sz="2400">
                <a:latin typeface="Newake" pitchFamily="50" charset="0"/>
              </a:rPr>
              <a:t>Activité Groupes </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'[BILAN 2022 Groupes, BC individuels et taxe de séjour.xlsx]Feuil1'!$B$1</c:f>
              <c:strCache>
                <c:ptCount val="1"/>
                <c:pt idx="0">
                  <c:v>2022</c:v>
                </c:pt>
              </c:strCache>
            </c:strRef>
          </c:tx>
          <c:spPr>
            <a:solidFill>
              <a:srgbClr val="CBCF48"/>
            </a:solidFill>
            <a:ln>
              <a:noFill/>
            </a:ln>
            <a:effectLst/>
          </c:spPr>
          <c:invertIfNegative val="0"/>
          <c:cat>
            <c:strRef>
              <c:f>'[BILAN 2022 Groupes, BC individuels et taxe de séjour.xlsx]Feuil1'!$A$2:$A$4</c:f>
              <c:strCache>
                <c:ptCount val="3"/>
                <c:pt idx="0">
                  <c:v>Nombre de dossiers créés</c:v>
                </c:pt>
                <c:pt idx="1">
                  <c:v>Nombre de dossiers abouties </c:v>
                </c:pt>
                <c:pt idx="2">
                  <c:v>Nombre de dossiers non abouties </c:v>
                </c:pt>
              </c:strCache>
            </c:strRef>
          </c:cat>
          <c:val>
            <c:numRef>
              <c:f>'[BILAN 2022 Groupes, BC individuels et taxe de séjour.xlsx]Feuil1'!$B$2:$B$4</c:f>
              <c:numCache>
                <c:formatCode>General</c:formatCode>
                <c:ptCount val="3"/>
                <c:pt idx="0">
                  <c:v>433</c:v>
                </c:pt>
                <c:pt idx="1">
                  <c:v>320</c:v>
                </c:pt>
                <c:pt idx="2">
                  <c:v>113</c:v>
                </c:pt>
              </c:numCache>
            </c:numRef>
          </c:val>
          <c:extLst>
            <c:ext xmlns:c16="http://schemas.microsoft.com/office/drawing/2014/chart" uri="{C3380CC4-5D6E-409C-BE32-E72D297353CC}">
              <c16:uniqueId val="{00000000-2941-41F1-9241-CEF72070B2EF}"/>
            </c:ext>
          </c:extLst>
        </c:ser>
        <c:ser>
          <c:idx val="1"/>
          <c:order val="1"/>
          <c:tx>
            <c:strRef>
              <c:f>'[BILAN 2022 Groupes, BC individuels et taxe de séjour.xlsx]Feuil1'!$C$1</c:f>
              <c:strCache>
                <c:ptCount val="1"/>
                <c:pt idx="0">
                  <c:v>2023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DM Sans" pitchFamily="2" charset="0"/>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'[BILAN 2022 Groupes, BC individuels et taxe de séjour.xlsx]Feuil1'!$A$2:$A$4</c:f>
              <c:strCache>
                <c:ptCount val="3"/>
                <c:pt idx="0">
                  <c:v>Nombre de dossiers créés</c:v>
                </c:pt>
                <c:pt idx="1">
                  <c:v>Nombre de dossiers abouties </c:v>
                </c:pt>
                <c:pt idx="2">
                  <c:v>Nombre de dossiers non abouties </c:v>
                </c:pt>
              </c:strCache>
            </c:strRef>
          </c:cat>
          <c:val>
            <c:numRef>
              <c:f>'[BILAN 2022 Groupes, BC individuels et taxe de séjour.xlsx]Feuil1'!$C$2:$C$4</c:f>
              <c:numCache>
                <c:formatCode>General</c:formatCode>
                <c:ptCount val="3"/>
                <c:pt idx="0">
                  <c:v>521</c:v>
                </c:pt>
                <c:pt idx="1">
                  <c:v>390</c:v>
                </c:pt>
                <c:pt idx="2">
                  <c:v>131</c:v>
                </c:pt>
              </c:numCache>
            </c:numRef>
          </c:val>
          <c:extLst>
            <c:ext xmlns:c16="http://schemas.microsoft.com/office/drawing/2014/chart" uri="{C3380CC4-5D6E-409C-BE32-E72D297353CC}">
              <c16:uniqueId val="{00000001-2941-41F1-9241-CEF72070B2EF}"/>
            </c:ext>
          </c:extLst>
        </c:ser>
        <c:dLbls>
          <c:showLegendKey val="0"/>
          <c:showVal val="0"/>
          <c:showCatName val="0"/>
          <c:showSerName val="0"/>
          <c:showPercent val="0"/>
          <c:showBubbleSize val="0"/>
        </c:dLbls>
        <c:gapWidth val="219"/>
        <c:overlap val="-27"/>
        <c:axId val="552671551"/>
        <c:axId val="832987551"/>
      </c:barChart>
      <c:catAx>
        <c:axId val="5526715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DM Sans" pitchFamily="2" charset="0"/>
                <a:ea typeface="+mn-ea"/>
                <a:cs typeface="+mn-cs"/>
              </a:defRPr>
            </a:pPr>
            <a:endParaRPr lang="fr-FR"/>
          </a:p>
        </c:txPr>
        <c:crossAx val="832987551"/>
        <c:crosses val="autoZero"/>
        <c:auto val="1"/>
        <c:lblAlgn val="ctr"/>
        <c:lblOffset val="100"/>
        <c:noMultiLvlLbl val="0"/>
      </c:catAx>
      <c:valAx>
        <c:axId val="8329875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DM Sans" pitchFamily="2" charset="0"/>
                <a:ea typeface="+mn-ea"/>
                <a:cs typeface="+mn-cs"/>
              </a:defRPr>
            </a:pPr>
            <a:endParaRPr lang="fr-FR"/>
          </a:p>
        </c:txPr>
        <c:crossAx val="5526715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DM Sans" pitchFamily="2" charset="0"/>
              <a:ea typeface="+mn-ea"/>
              <a:cs typeface="+mn-cs"/>
            </a:defRPr>
          </a:pPr>
          <a:endParaRPr lang="fr-FR"/>
        </a:p>
      </c:txPr>
    </c:legend>
    <c:plotVisOnly val="1"/>
    <c:dispBlanksAs val="gap"/>
    <c:showDLblsOverMax val="0"/>
  </c:chart>
  <c:spPr>
    <a:noFill/>
    <a:ln w="19050">
      <a:solidFill>
        <a:srgbClr val="006D62"/>
      </a:solidFill>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dirty="0">
                <a:latin typeface="Newake" pitchFamily="50" charset="0"/>
              </a:rPr>
              <a:t>CA HT Prestation </a:t>
            </a:r>
            <a:r>
              <a:rPr lang="en-US" sz="1600" dirty="0" err="1">
                <a:latin typeface="Newake" pitchFamily="50" charset="0"/>
              </a:rPr>
              <a:t>Groupes</a:t>
            </a:r>
            <a:r>
              <a:rPr lang="en-US" sz="1600" dirty="0">
                <a:latin typeface="Newake" pitchFamily="50" charset="0"/>
              </a:rPr>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clustered"/>
        <c:varyColors val="0"/>
        <c:ser>
          <c:idx val="0"/>
          <c:order val="0"/>
          <c:tx>
            <c:strRef>
              <c:f>Feuil1!$B$44</c:f>
              <c:strCache>
                <c:ptCount val="1"/>
                <c:pt idx="0">
                  <c:v>2022</c:v>
                </c:pt>
              </c:strCache>
            </c:strRef>
          </c:tx>
          <c:spPr>
            <a:solidFill>
              <a:srgbClr val="CBCF48"/>
            </a:solidFill>
            <a:ln>
              <a:noFill/>
            </a:ln>
            <a:effectLst/>
          </c:spPr>
          <c:invertIfNegative val="0"/>
          <c:dLbls>
            <c:dLbl>
              <c:idx val="0"/>
              <c:layout>
                <c:manualLayout>
                  <c:x val="-0.38750000000000001"/>
                  <c:y val="4.6298118985126863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r>
                      <a:rPr lang="en-US" sz="1400" dirty="0">
                        <a:latin typeface="DM Sans" pitchFamily="2" charset="0"/>
                      </a:rPr>
                      <a:t>81 961€ HT</a:t>
                    </a: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layout>
                    <c:manualLayout>
                      <c:w val="0.30244444444444446"/>
                      <c:h val="0.13881962671332748"/>
                    </c:manualLayout>
                  </c15:layout>
                  <c15:showDataLabelsRange val="0"/>
                </c:ext>
                <c:ext xmlns:c16="http://schemas.microsoft.com/office/drawing/2014/chart" uri="{C3380CC4-5D6E-409C-BE32-E72D297353CC}">
                  <c16:uniqueId val="{00000000-3188-4971-A86D-7F6B15146E4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Feuil1!$B$45</c:f>
              <c:numCache>
                <c:formatCode>#,##0</c:formatCode>
                <c:ptCount val="1"/>
                <c:pt idx="0">
                  <c:v>81961</c:v>
                </c:pt>
              </c:numCache>
            </c:numRef>
          </c:val>
          <c:extLst>
            <c:ext xmlns:c16="http://schemas.microsoft.com/office/drawing/2014/chart" uri="{C3380CC4-5D6E-409C-BE32-E72D297353CC}">
              <c16:uniqueId val="{00000001-3188-4971-A86D-7F6B15146E4E}"/>
            </c:ext>
          </c:extLst>
        </c:ser>
        <c:ser>
          <c:idx val="1"/>
          <c:order val="1"/>
          <c:tx>
            <c:strRef>
              <c:f>Feuil1!$C$44</c:f>
              <c:strCache>
                <c:ptCount val="1"/>
                <c:pt idx="0">
                  <c:v>2023</c:v>
                </c:pt>
              </c:strCache>
            </c:strRef>
          </c:tx>
          <c:spPr>
            <a:solidFill>
              <a:srgbClr val="E97132"/>
            </a:solidFill>
            <a:ln>
              <a:noFill/>
            </a:ln>
            <a:effectLst/>
          </c:spPr>
          <c:invertIfNegative val="0"/>
          <c:dLbls>
            <c:dLbl>
              <c:idx val="0"/>
              <c:layout>
                <c:manualLayout>
                  <c:x val="-0.4111111111111112"/>
                  <c:y val="6.9444444444444441E-3"/>
                </c:manualLayout>
              </c:layout>
              <c:tx>
                <c:rich>
                  <a:bodyPr rot="0" spcFirstLastPara="1" vertOverflow="ellipsis" vert="horz" wrap="square" lIns="38100" tIns="19050" rIns="38100" bIns="19050" anchor="ctr" anchorCtr="0">
                    <a:noAutofit/>
                  </a:bodyPr>
                  <a:lstStyle/>
                  <a:p>
                    <a:pPr algn="ctr">
                      <a:defRPr sz="1100" b="0" i="0" u="none" strike="noStrike" kern="1200" baseline="0">
                        <a:solidFill>
                          <a:schemeClr val="tx1">
                            <a:lumMod val="75000"/>
                            <a:lumOff val="25000"/>
                          </a:schemeClr>
                        </a:solidFill>
                        <a:latin typeface="+mn-lt"/>
                        <a:ea typeface="+mn-ea"/>
                        <a:cs typeface="+mn-cs"/>
                      </a:defRPr>
                    </a:pPr>
                    <a:r>
                      <a:rPr lang="en-US" sz="1400" dirty="0">
                        <a:latin typeface="DM Sans" pitchFamily="2" charset="0"/>
                      </a:rPr>
                      <a:t>115 702€ HT</a:t>
                    </a:r>
                  </a:p>
                </c:rich>
              </c:tx>
              <c:spPr>
                <a:noFill/>
                <a:ln>
                  <a:noFill/>
                </a:ln>
                <a:effectLst/>
              </c:spPr>
              <c:txPr>
                <a:bodyPr rot="0" spcFirstLastPara="1" vertOverflow="ellipsis" vert="horz" wrap="square" lIns="38100" tIns="19050" rIns="38100" bIns="19050" anchor="ctr" anchorCtr="0">
                  <a:noAutofit/>
                </a:bodyPr>
                <a:lstStyle/>
                <a:p>
                  <a:pPr algn="ctr">
                    <a:defRPr sz="11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layout>
                    <c:manualLayout>
                      <c:w val="0.27013888888888887"/>
                      <c:h val="0.11773148148148148"/>
                    </c:manualLayout>
                  </c15:layout>
                  <c15:showDataLabelsRange val="0"/>
                </c:ext>
                <c:ext xmlns:c16="http://schemas.microsoft.com/office/drawing/2014/chart" uri="{C3380CC4-5D6E-409C-BE32-E72D297353CC}">
                  <c16:uniqueId val="{00000002-3188-4971-A86D-7F6B15146E4E}"/>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Feuil1!$C$45</c:f>
              <c:numCache>
                <c:formatCode>General</c:formatCode>
                <c:ptCount val="1"/>
                <c:pt idx="0">
                  <c:v>115702</c:v>
                </c:pt>
              </c:numCache>
            </c:numRef>
          </c:val>
          <c:extLst>
            <c:ext xmlns:c16="http://schemas.microsoft.com/office/drawing/2014/chart" uri="{C3380CC4-5D6E-409C-BE32-E72D297353CC}">
              <c16:uniqueId val="{00000003-3188-4971-A86D-7F6B15146E4E}"/>
            </c:ext>
          </c:extLst>
        </c:ser>
        <c:dLbls>
          <c:showLegendKey val="0"/>
          <c:showVal val="0"/>
          <c:showCatName val="0"/>
          <c:showSerName val="0"/>
          <c:showPercent val="0"/>
          <c:showBubbleSize val="0"/>
        </c:dLbls>
        <c:gapWidth val="182"/>
        <c:axId val="1460835664"/>
        <c:axId val="1460837584"/>
      </c:barChart>
      <c:catAx>
        <c:axId val="146083566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sz="1100" dirty="0">
                    <a:latin typeface="DM Sans" pitchFamily="2" charset="0"/>
                  </a:rPr>
                  <a:t>CA HT TOTAL</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460837584"/>
        <c:crosses val="autoZero"/>
        <c:auto val="1"/>
        <c:lblAlgn val="ctr"/>
        <c:lblOffset val="100"/>
        <c:noMultiLvlLbl val="0"/>
      </c:catAx>
      <c:valAx>
        <c:axId val="146083758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1460835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solidFill>
        <a:schemeClr val="accent1">
          <a:shade val="15000"/>
        </a:schemeClr>
      </a:solidFill>
    </a:ln>
    <a:effectLst/>
  </c:spPr>
  <c:txPr>
    <a:bodyPr/>
    <a:lstStyle/>
    <a:p>
      <a:pPr>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fr-FR" sz="2800" dirty="0">
                <a:latin typeface="Newake" pitchFamily="50" charset="0"/>
              </a:rPr>
              <a:t>Activités</a:t>
            </a:r>
            <a:r>
              <a:rPr lang="fr-FR" sz="2800" baseline="0" dirty="0">
                <a:latin typeface="Newake" pitchFamily="50" charset="0"/>
              </a:rPr>
              <a:t> des partenaires en CA TTC</a:t>
            </a:r>
            <a:endParaRPr lang="fr-FR" sz="2800" dirty="0">
              <a:latin typeface="Newake" pitchFamily="50" charset="0"/>
            </a:endParaRP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dPt>
            <c:idx val="0"/>
            <c:bubble3D val="0"/>
            <c:spPr>
              <a:solidFill>
                <a:srgbClr val="CBCF48"/>
              </a:solidFill>
              <a:ln w="19050">
                <a:solidFill>
                  <a:schemeClr val="lt1"/>
                </a:solidFill>
              </a:ln>
              <a:effectLst/>
            </c:spPr>
            <c:extLst>
              <c:ext xmlns:c16="http://schemas.microsoft.com/office/drawing/2014/chart" uri="{C3380CC4-5D6E-409C-BE32-E72D297353CC}">
                <c16:uniqueId val="{00000001-7D5F-410B-973D-7E366F1D4080}"/>
              </c:ext>
            </c:extLst>
          </c:dPt>
          <c:dPt>
            <c:idx val="1"/>
            <c:bubble3D val="0"/>
            <c:spPr>
              <a:solidFill>
                <a:srgbClr val="006D62"/>
              </a:solidFill>
              <a:ln w="19050">
                <a:solidFill>
                  <a:schemeClr val="lt1"/>
                </a:solidFill>
              </a:ln>
              <a:effectLst/>
            </c:spPr>
            <c:extLst>
              <c:ext xmlns:c16="http://schemas.microsoft.com/office/drawing/2014/chart" uri="{C3380CC4-5D6E-409C-BE32-E72D297353CC}">
                <c16:uniqueId val="{00000003-7D5F-410B-973D-7E366F1D4080}"/>
              </c:ext>
            </c:extLst>
          </c:dPt>
          <c:dPt>
            <c:idx val="2"/>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5-7D5F-410B-973D-7E366F1D408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D5F-410B-973D-7E366F1D4080}"/>
              </c:ext>
            </c:extLst>
          </c:dPt>
          <c:dPt>
            <c:idx val="4"/>
            <c:bubble3D val="0"/>
            <c:spPr>
              <a:solidFill>
                <a:srgbClr val="00B1B4"/>
              </a:solidFill>
              <a:ln w="19050">
                <a:solidFill>
                  <a:schemeClr val="lt1"/>
                </a:solidFill>
              </a:ln>
              <a:effectLst/>
            </c:spPr>
            <c:extLst>
              <c:ext xmlns:c16="http://schemas.microsoft.com/office/drawing/2014/chart" uri="{C3380CC4-5D6E-409C-BE32-E72D297353CC}">
                <c16:uniqueId val="{00000009-7D5F-410B-973D-7E366F1D4080}"/>
              </c:ext>
            </c:extLst>
          </c:dPt>
          <c:dLbls>
            <c:dLbl>
              <c:idx val="0"/>
              <c:layout>
                <c:manualLayout>
                  <c:x val="-7.3497156605424316E-2"/>
                  <c:y val="-0.25940434529017209"/>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D5F-410B-973D-7E366F1D4080}"/>
                </c:ext>
              </c:extLst>
            </c:dLbl>
            <c:dLbl>
              <c:idx val="1"/>
              <c:layout>
                <c:manualLayout>
                  <c:x val="-5.7076006124234469E-2"/>
                  <c:y val="-4.5874890638670167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D5F-410B-973D-7E366F1D4080}"/>
                </c:ext>
              </c:extLst>
            </c:dLbl>
            <c:dLbl>
              <c:idx val="2"/>
              <c:layout>
                <c:manualLayout>
                  <c:x val="-5.0733814523184605E-3"/>
                  <c:y val="-2.2791265675123944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D5F-410B-973D-7E366F1D4080}"/>
                </c:ext>
              </c:extLst>
            </c:dLbl>
            <c:dLbl>
              <c:idx val="3"/>
              <c:layout>
                <c:manualLayout>
                  <c:x val="-1.2302165354330709E-2"/>
                  <c:y val="-1.5857392825896763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D5F-410B-973D-7E366F1D4080}"/>
                </c:ext>
              </c:extLst>
            </c:dLbl>
            <c:dLbl>
              <c:idx val="4"/>
              <c:layout>
                <c:manualLayout>
                  <c:x val="7.416994750656168E-3"/>
                  <c:y val="-5.0681685622630509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D5F-410B-973D-7E366F1D4080}"/>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DM Sans" pitchFamily="2" charset="0"/>
                    <a:ea typeface="+mn-ea"/>
                    <a:cs typeface="+mn-cs"/>
                  </a:defRPr>
                </a:pPr>
                <a:endParaRPr lang="fr-FR"/>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'[BILAN 2022 Groupes, BC individuels et taxe de séjour.xlsx]Feuil1'!$I$2:$M$2</c:f>
              <c:strCache>
                <c:ptCount val="5"/>
                <c:pt idx="0">
                  <c:v>Conteurs externes</c:v>
                </c:pt>
                <c:pt idx="1">
                  <c:v>Restaurants </c:v>
                </c:pt>
                <c:pt idx="2">
                  <c:v>Ateliers </c:v>
                </c:pt>
                <c:pt idx="3">
                  <c:v>Transport</c:v>
                </c:pt>
                <c:pt idx="4">
                  <c:v>Prestataires de loisirs-patrimoine </c:v>
                </c:pt>
              </c:strCache>
            </c:strRef>
          </c:cat>
          <c:val>
            <c:numRef>
              <c:f>'[BILAN 2022 Groupes, BC individuels et taxe de séjour.xlsx]Feuil1'!$I$3:$M$3</c:f>
              <c:numCache>
                <c:formatCode>#\ ##0\ "€"</c:formatCode>
                <c:ptCount val="5"/>
                <c:pt idx="0">
                  <c:v>27780</c:v>
                </c:pt>
                <c:pt idx="1">
                  <c:v>5870</c:v>
                </c:pt>
                <c:pt idx="2">
                  <c:v>11285</c:v>
                </c:pt>
                <c:pt idx="3">
                  <c:v>500</c:v>
                </c:pt>
                <c:pt idx="4">
                  <c:v>11078.5</c:v>
                </c:pt>
              </c:numCache>
            </c:numRef>
          </c:val>
          <c:extLst>
            <c:ext xmlns:c16="http://schemas.microsoft.com/office/drawing/2014/chart" uri="{C3380CC4-5D6E-409C-BE32-E72D297353CC}">
              <c16:uniqueId val="{0000000A-7D5F-410B-973D-7E366F1D4080}"/>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DM Sans" pitchFamily="2" charset="0"/>
              <a:ea typeface="+mn-ea"/>
              <a:cs typeface="+mn-cs"/>
            </a:defRPr>
          </a:pPr>
          <a:endParaRPr lang="fr-FR"/>
        </a:p>
      </c:txPr>
    </c:legend>
    <c:plotVisOnly val="1"/>
    <c:dispBlanksAs val="gap"/>
    <c:showDLblsOverMax val="0"/>
  </c:chart>
  <c:spPr>
    <a:noFill/>
    <a:ln w="25400">
      <a:solidFill>
        <a:schemeClr val="accent1"/>
      </a:solidFill>
      <a:prstDash val="sysDot"/>
    </a:ln>
    <a:effectLst/>
  </c:spPr>
  <c:txPr>
    <a:bodyPr/>
    <a:lstStyle/>
    <a:p>
      <a:pPr>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fr-FR" sz="2400" dirty="0">
                <a:latin typeface="Newake" pitchFamily="50" charset="0"/>
              </a:rPr>
              <a:t>Nombre de billets</a:t>
            </a:r>
            <a:r>
              <a:rPr lang="fr-FR" sz="2400" baseline="0" dirty="0">
                <a:latin typeface="Newake" pitchFamily="50" charset="0"/>
              </a:rPr>
              <a:t> vendus – Balades contées individuelles</a:t>
            </a:r>
            <a:endParaRPr lang="fr-FR" sz="2400" dirty="0">
              <a:latin typeface="Newake" pitchFamily="50" charset="0"/>
            </a:endParaRP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bar"/>
        <c:grouping val="clustered"/>
        <c:varyColors val="0"/>
        <c:ser>
          <c:idx val="0"/>
          <c:order val="0"/>
          <c:tx>
            <c:strRef>
              <c:f>'[BILAN 2022 Groupes, BC individuels et taxe de séjour.xlsx]Balades ind 2023'!$A$2:$B$2</c:f>
              <c:strCache>
                <c:ptCount val="2"/>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'[BILAN 2022 Groupes, BC individuels et taxe de séjour.xlsx]Balades ind 2023'!$C$1:$D$1</c:f>
              <c:numCache>
                <c:formatCode>General</c:formatCode>
                <c:ptCount val="2"/>
                <c:pt idx="0">
                  <c:v>2022</c:v>
                </c:pt>
                <c:pt idx="1">
                  <c:v>2023</c:v>
                </c:pt>
              </c:numCache>
            </c:numRef>
          </c:cat>
          <c:val>
            <c:numRef>
              <c:f>'[BILAN 2022 Groupes, BC individuels et taxe de séjour.xlsx]Balades ind 2023'!$C$2:$D$2</c:f>
              <c:numCache>
                <c:formatCode>General</c:formatCode>
                <c:ptCount val="2"/>
              </c:numCache>
            </c:numRef>
          </c:val>
          <c:extLst>
            <c:ext xmlns:c16="http://schemas.microsoft.com/office/drawing/2014/chart" uri="{C3380CC4-5D6E-409C-BE32-E72D297353CC}">
              <c16:uniqueId val="{00000000-65A8-4902-A336-7395C6DBBF9A}"/>
            </c:ext>
          </c:extLst>
        </c:ser>
        <c:ser>
          <c:idx val="1"/>
          <c:order val="1"/>
          <c:tx>
            <c:strRef>
              <c:f>'[BILAN 2022 Groupes, BC individuels et taxe de séjour.xlsx]Balades ind 2023'!$A$3:$B$3</c:f>
              <c:strCache>
                <c:ptCount val="2"/>
                <c:pt idx="0">
                  <c:v>Billets vendus </c:v>
                </c:pt>
              </c:strCache>
            </c:strRef>
          </c:tx>
          <c:spPr>
            <a:solidFill>
              <a:srgbClr val="CBCF48"/>
            </a:solidFill>
            <a:ln>
              <a:noFill/>
            </a:ln>
            <a:effectLst/>
          </c:spPr>
          <c:invertIfNegative val="0"/>
          <c:dPt>
            <c:idx val="0"/>
            <c:invertIfNegative val="0"/>
            <c:bubble3D val="0"/>
            <c:spPr>
              <a:solidFill>
                <a:srgbClr val="006D62"/>
              </a:solidFill>
              <a:ln>
                <a:noFill/>
              </a:ln>
              <a:effectLst/>
            </c:spPr>
            <c:extLst>
              <c:ext xmlns:c16="http://schemas.microsoft.com/office/drawing/2014/chart" uri="{C3380CC4-5D6E-409C-BE32-E72D297353CC}">
                <c16:uniqueId val="{00000002-65A8-4902-A336-7395C6DBBF9A}"/>
              </c:ext>
            </c:extLst>
          </c:dPt>
          <c:dPt>
            <c:idx val="1"/>
            <c:invertIfNegative val="0"/>
            <c:bubble3D val="0"/>
            <c:spPr>
              <a:solidFill>
                <a:srgbClr val="FFC000"/>
              </a:solidFill>
              <a:ln>
                <a:noFill/>
              </a:ln>
              <a:effectLst/>
            </c:spPr>
            <c:extLst>
              <c:ext xmlns:c16="http://schemas.microsoft.com/office/drawing/2014/chart" uri="{C3380CC4-5D6E-409C-BE32-E72D297353CC}">
                <c16:uniqueId val="{00000004-65A8-4902-A336-7395C6DBBF9A}"/>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DM Sans" pitchFamily="2" charset="0"/>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'[BILAN 2022 Groupes, BC individuels et taxe de séjour.xlsx]Balades ind 2023'!$C$1:$D$1</c:f>
              <c:numCache>
                <c:formatCode>General</c:formatCode>
                <c:ptCount val="2"/>
                <c:pt idx="0">
                  <c:v>2022</c:v>
                </c:pt>
                <c:pt idx="1">
                  <c:v>2023</c:v>
                </c:pt>
              </c:numCache>
            </c:numRef>
          </c:cat>
          <c:val>
            <c:numRef>
              <c:f>'[BILAN 2022 Groupes, BC individuels et taxe de séjour.xlsx]Balades ind 2023'!$C$3:$D$3</c:f>
              <c:numCache>
                <c:formatCode>General</c:formatCode>
                <c:ptCount val="2"/>
                <c:pt idx="0">
                  <c:v>13313</c:v>
                </c:pt>
                <c:pt idx="1">
                  <c:v>14988</c:v>
                </c:pt>
              </c:numCache>
            </c:numRef>
          </c:val>
          <c:extLst>
            <c:ext xmlns:c16="http://schemas.microsoft.com/office/drawing/2014/chart" uri="{C3380CC4-5D6E-409C-BE32-E72D297353CC}">
              <c16:uniqueId val="{00000005-65A8-4902-A336-7395C6DBBF9A}"/>
            </c:ext>
          </c:extLst>
        </c:ser>
        <c:dLbls>
          <c:dLblPos val="outEnd"/>
          <c:showLegendKey val="0"/>
          <c:showVal val="1"/>
          <c:showCatName val="0"/>
          <c:showSerName val="0"/>
          <c:showPercent val="0"/>
          <c:showBubbleSize val="0"/>
        </c:dLbls>
        <c:gapWidth val="182"/>
        <c:axId val="475228511"/>
        <c:axId val="475228031"/>
      </c:barChart>
      <c:catAx>
        <c:axId val="47522851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DM Sans" pitchFamily="2" charset="0"/>
                <a:ea typeface="+mn-ea"/>
                <a:cs typeface="+mn-cs"/>
              </a:defRPr>
            </a:pPr>
            <a:endParaRPr lang="fr-FR"/>
          </a:p>
        </c:txPr>
        <c:crossAx val="475228031"/>
        <c:crosses val="autoZero"/>
        <c:auto val="1"/>
        <c:lblAlgn val="ctr"/>
        <c:lblOffset val="100"/>
        <c:noMultiLvlLbl val="0"/>
      </c:catAx>
      <c:valAx>
        <c:axId val="47522803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DM Sans" pitchFamily="2" charset="0"/>
                <a:ea typeface="+mn-ea"/>
                <a:cs typeface="+mn-cs"/>
              </a:defRPr>
            </a:pPr>
            <a:endParaRPr lang="fr-FR"/>
          </a:p>
        </c:txPr>
        <c:crossAx val="4752285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solidFill>
        <a:srgbClr val="006D62"/>
      </a:solidFill>
      <a:prstDash val="dashDot"/>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withinLinearReversed" id="25">
  <a:schemeClr val="accent5"/>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fr-FR"/>
          </a:p>
        </p:txBody>
      </p:sp>
      <p:sp>
        <p:nvSpPr>
          <p:cNvPr id="3" name="Espace réservé de la date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2EA47BC2-EC20-40BC-AAFF-056A2F03F690}" type="datetimeFigureOut">
              <a:rPr lang="fr-FR" smtClean="0"/>
              <a:t>30/09/2024</a:t>
            </a:fld>
            <a:endParaRPr lang="fr-FR"/>
          </a:p>
        </p:txBody>
      </p:sp>
      <p:sp>
        <p:nvSpPr>
          <p:cNvPr id="4" name="Espace réservé de l'image des diapositives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fr-FR"/>
          </a:p>
        </p:txBody>
      </p:sp>
      <p:sp>
        <p:nvSpPr>
          <p:cNvPr id="5" name="Espace réservé des notes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D8DF7ADE-68DF-4BB7-ACB8-403D54C2FF87}" type="slidenum">
              <a:rPr lang="fr-FR" smtClean="0"/>
              <a:t>‹N°›</a:t>
            </a:fld>
            <a:endParaRPr lang="fr-FR"/>
          </a:p>
        </p:txBody>
      </p:sp>
    </p:spTree>
    <p:extLst>
      <p:ext uri="{BB962C8B-B14F-4D97-AF65-F5344CB8AC3E}">
        <p14:creationId xmlns:p14="http://schemas.microsoft.com/office/powerpoint/2010/main" val="3710382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DF7ADE-68DF-4BB7-ACB8-403D54C2FF87}" type="slidenum">
              <a:rPr lang="fr-FR" smtClean="0"/>
              <a:t>1</a:t>
            </a:fld>
            <a:endParaRPr lang="fr-FR"/>
          </a:p>
        </p:txBody>
      </p:sp>
    </p:spTree>
    <p:extLst>
      <p:ext uri="{BB962C8B-B14F-4D97-AF65-F5344CB8AC3E}">
        <p14:creationId xmlns:p14="http://schemas.microsoft.com/office/powerpoint/2010/main" val="3578580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DF7ADE-68DF-4BB7-ACB8-403D54C2FF87}" type="slidenum">
              <a:rPr lang="fr-FR" smtClean="0"/>
              <a:t>16</a:t>
            </a:fld>
            <a:endParaRPr lang="fr-FR"/>
          </a:p>
        </p:txBody>
      </p:sp>
    </p:spTree>
    <p:extLst>
      <p:ext uri="{BB962C8B-B14F-4D97-AF65-F5344CB8AC3E}">
        <p14:creationId xmlns:p14="http://schemas.microsoft.com/office/powerpoint/2010/main" val="2061737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DF7ADE-68DF-4BB7-ACB8-403D54C2FF87}" type="slidenum">
              <a:rPr lang="fr-FR" smtClean="0"/>
              <a:t>17</a:t>
            </a:fld>
            <a:endParaRPr lang="fr-FR"/>
          </a:p>
        </p:txBody>
      </p:sp>
    </p:spTree>
    <p:extLst>
      <p:ext uri="{BB962C8B-B14F-4D97-AF65-F5344CB8AC3E}">
        <p14:creationId xmlns:p14="http://schemas.microsoft.com/office/powerpoint/2010/main" val="1726926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DF7ADE-68DF-4BB7-ACB8-403D54C2FF87}" type="slidenum">
              <a:rPr lang="fr-FR" smtClean="0"/>
              <a:t>18</a:t>
            </a:fld>
            <a:endParaRPr lang="fr-FR"/>
          </a:p>
        </p:txBody>
      </p:sp>
    </p:spTree>
    <p:extLst>
      <p:ext uri="{BB962C8B-B14F-4D97-AF65-F5344CB8AC3E}">
        <p14:creationId xmlns:p14="http://schemas.microsoft.com/office/powerpoint/2010/main" val="3839300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DF7ADE-68DF-4BB7-ACB8-403D54C2FF87}" type="slidenum">
              <a:rPr lang="fr-FR" smtClean="0"/>
              <a:t>19</a:t>
            </a:fld>
            <a:endParaRPr lang="fr-FR"/>
          </a:p>
        </p:txBody>
      </p:sp>
    </p:spTree>
    <p:extLst>
      <p:ext uri="{BB962C8B-B14F-4D97-AF65-F5344CB8AC3E}">
        <p14:creationId xmlns:p14="http://schemas.microsoft.com/office/powerpoint/2010/main" val="2008391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DF7ADE-68DF-4BB7-ACB8-403D54C2FF87}" type="slidenum">
              <a:rPr lang="fr-FR" smtClean="0"/>
              <a:t>20</a:t>
            </a:fld>
            <a:endParaRPr lang="fr-FR"/>
          </a:p>
        </p:txBody>
      </p:sp>
    </p:spTree>
    <p:extLst>
      <p:ext uri="{BB962C8B-B14F-4D97-AF65-F5344CB8AC3E}">
        <p14:creationId xmlns:p14="http://schemas.microsoft.com/office/powerpoint/2010/main" val="174619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DF7ADE-68DF-4BB7-ACB8-403D54C2FF87}" type="slidenum">
              <a:rPr lang="fr-FR" smtClean="0"/>
              <a:t>21</a:t>
            </a:fld>
            <a:endParaRPr lang="fr-FR"/>
          </a:p>
        </p:txBody>
      </p:sp>
    </p:spTree>
    <p:extLst>
      <p:ext uri="{BB962C8B-B14F-4D97-AF65-F5344CB8AC3E}">
        <p14:creationId xmlns:p14="http://schemas.microsoft.com/office/powerpoint/2010/main" val="497319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DF7ADE-68DF-4BB7-ACB8-403D54C2FF87}" type="slidenum">
              <a:rPr lang="fr-FR" smtClean="0"/>
              <a:t>22</a:t>
            </a:fld>
            <a:endParaRPr lang="fr-FR"/>
          </a:p>
        </p:txBody>
      </p:sp>
    </p:spTree>
    <p:extLst>
      <p:ext uri="{BB962C8B-B14F-4D97-AF65-F5344CB8AC3E}">
        <p14:creationId xmlns:p14="http://schemas.microsoft.com/office/powerpoint/2010/main" val="2632831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DF7ADE-68DF-4BB7-ACB8-403D54C2FF87}" type="slidenum">
              <a:rPr lang="fr-FR" smtClean="0"/>
              <a:t>24</a:t>
            </a:fld>
            <a:endParaRPr lang="fr-FR"/>
          </a:p>
        </p:txBody>
      </p:sp>
    </p:spTree>
    <p:extLst>
      <p:ext uri="{BB962C8B-B14F-4D97-AF65-F5344CB8AC3E}">
        <p14:creationId xmlns:p14="http://schemas.microsoft.com/office/powerpoint/2010/main" val="2213619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DF7ADE-68DF-4BB7-ACB8-403D54C2FF87}" type="slidenum">
              <a:rPr lang="fr-FR" smtClean="0"/>
              <a:t>25</a:t>
            </a:fld>
            <a:endParaRPr lang="fr-FR"/>
          </a:p>
        </p:txBody>
      </p:sp>
    </p:spTree>
    <p:extLst>
      <p:ext uri="{BB962C8B-B14F-4D97-AF65-F5344CB8AC3E}">
        <p14:creationId xmlns:p14="http://schemas.microsoft.com/office/powerpoint/2010/main" val="2438833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DF7ADE-68DF-4BB7-ACB8-403D54C2FF87}" type="slidenum">
              <a:rPr lang="fr-FR" smtClean="0"/>
              <a:t>26</a:t>
            </a:fld>
            <a:endParaRPr lang="fr-FR"/>
          </a:p>
        </p:txBody>
      </p:sp>
    </p:spTree>
    <p:extLst>
      <p:ext uri="{BB962C8B-B14F-4D97-AF65-F5344CB8AC3E}">
        <p14:creationId xmlns:p14="http://schemas.microsoft.com/office/powerpoint/2010/main" val="2689667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218154-7734-3F40-80EB-A48166DB1DD3}" type="slidenum">
              <a:rPr lang="en-GB" smtClean="0"/>
              <a:t>3</a:t>
            </a:fld>
            <a:endParaRPr lang="en-GB"/>
          </a:p>
        </p:txBody>
      </p:sp>
    </p:spTree>
    <p:extLst>
      <p:ext uri="{BB962C8B-B14F-4D97-AF65-F5344CB8AC3E}">
        <p14:creationId xmlns:p14="http://schemas.microsoft.com/office/powerpoint/2010/main" val="4033758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DF7ADE-68DF-4BB7-ACB8-403D54C2FF87}" type="slidenum">
              <a:rPr lang="fr-FR" smtClean="0"/>
              <a:t>28</a:t>
            </a:fld>
            <a:endParaRPr lang="fr-FR"/>
          </a:p>
        </p:txBody>
      </p:sp>
    </p:spTree>
    <p:extLst>
      <p:ext uri="{BB962C8B-B14F-4D97-AF65-F5344CB8AC3E}">
        <p14:creationId xmlns:p14="http://schemas.microsoft.com/office/powerpoint/2010/main" val="2329557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DF7ADE-68DF-4BB7-ACB8-403D54C2FF87}" type="slidenum">
              <a:rPr lang="fr-FR" smtClean="0"/>
              <a:t>31</a:t>
            </a:fld>
            <a:endParaRPr lang="fr-FR"/>
          </a:p>
        </p:txBody>
      </p:sp>
    </p:spTree>
    <p:extLst>
      <p:ext uri="{BB962C8B-B14F-4D97-AF65-F5344CB8AC3E}">
        <p14:creationId xmlns:p14="http://schemas.microsoft.com/office/powerpoint/2010/main" val="1177510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DF7ADE-68DF-4BB7-ACB8-403D54C2FF87}" type="slidenum">
              <a:rPr lang="fr-FR" smtClean="0"/>
              <a:t>32</a:t>
            </a:fld>
            <a:endParaRPr lang="fr-FR"/>
          </a:p>
        </p:txBody>
      </p:sp>
    </p:spTree>
    <p:extLst>
      <p:ext uri="{BB962C8B-B14F-4D97-AF65-F5344CB8AC3E}">
        <p14:creationId xmlns:p14="http://schemas.microsoft.com/office/powerpoint/2010/main" val="4260080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DF7ADE-68DF-4BB7-ACB8-403D54C2FF87}" type="slidenum">
              <a:rPr lang="fr-FR" smtClean="0"/>
              <a:t>33</a:t>
            </a:fld>
            <a:endParaRPr lang="fr-FR"/>
          </a:p>
        </p:txBody>
      </p:sp>
    </p:spTree>
    <p:extLst>
      <p:ext uri="{BB962C8B-B14F-4D97-AF65-F5344CB8AC3E}">
        <p14:creationId xmlns:p14="http://schemas.microsoft.com/office/powerpoint/2010/main" val="497385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DF7ADE-68DF-4BB7-ACB8-403D54C2FF87}" type="slidenum">
              <a:rPr lang="fr-FR" smtClean="0"/>
              <a:t>34</a:t>
            </a:fld>
            <a:endParaRPr lang="fr-FR"/>
          </a:p>
        </p:txBody>
      </p:sp>
    </p:spTree>
    <p:extLst>
      <p:ext uri="{BB962C8B-B14F-4D97-AF65-F5344CB8AC3E}">
        <p14:creationId xmlns:p14="http://schemas.microsoft.com/office/powerpoint/2010/main" val="11037820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DF7ADE-68DF-4BB7-ACB8-403D54C2FF87}" type="slidenum">
              <a:rPr lang="fr-FR" smtClean="0"/>
              <a:t>35</a:t>
            </a:fld>
            <a:endParaRPr lang="fr-FR"/>
          </a:p>
        </p:txBody>
      </p:sp>
    </p:spTree>
    <p:extLst>
      <p:ext uri="{BB962C8B-B14F-4D97-AF65-F5344CB8AC3E}">
        <p14:creationId xmlns:p14="http://schemas.microsoft.com/office/powerpoint/2010/main" val="40365941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DF7ADE-68DF-4BB7-ACB8-403D54C2FF87}" type="slidenum">
              <a:rPr lang="fr-FR" smtClean="0"/>
              <a:t>36</a:t>
            </a:fld>
            <a:endParaRPr lang="fr-FR"/>
          </a:p>
        </p:txBody>
      </p:sp>
    </p:spTree>
    <p:extLst>
      <p:ext uri="{BB962C8B-B14F-4D97-AF65-F5344CB8AC3E}">
        <p14:creationId xmlns:p14="http://schemas.microsoft.com/office/powerpoint/2010/main" val="17156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DF7ADE-68DF-4BB7-ACB8-403D54C2FF87}" type="slidenum">
              <a:rPr lang="fr-FR" smtClean="0"/>
              <a:t>37</a:t>
            </a:fld>
            <a:endParaRPr lang="fr-FR"/>
          </a:p>
        </p:txBody>
      </p:sp>
    </p:spTree>
    <p:extLst>
      <p:ext uri="{BB962C8B-B14F-4D97-AF65-F5344CB8AC3E}">
        <p14:creationId xmlns:p14="http://schemas.microsoft.com/office/powerpoint/2010/main" val="14301074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DF7ADE-68DF-4BB7-ACB8-403D54C2FF87}" type="slidenum">
              <a:rPr lang="fr-FR" smtClean="0"/>
              <a:t>38</a:t>
            </a:fld>
            <a:endParaRPr lang="fr-FR"/>
          </a:p>
        </p:txBody>
      </p:sp>
    </p:spTree>
    <p:extLst>
      <p:ext uri="{BB962C8B-B14F-4D97-AF65-F5344CB8AC3E}">
        <p14:creationId xmlns:p14="http://schemas.microsoft.com/office/powerpoint/2010/main" val="34803952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DF7ADE-68DF-4BB7-ACB8-403D54C2FF87}" type="slidenum">
              <a:rPr lang="fr-FR" smtClean="0"/>
              <a:t>39</a:t>
            </a:fld>
            <a:endParaRPr lang="fr-FR"/>
          </a:p>
        </p:txBody>
      </p:sp>
    </p:spTree>
    <p:extLst>
      <p:ext uri="{BB962C8B-B14F-4D97-AF65-F5344CB8AC3E}">
        <p14:creationId xmlns:p14="http://schemas.microsoft.com/office/powerpoint/2010/main" val="2770945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DF7ADE-68DF-4BB7-ACB8-403D54C2FF87}" type="slidenum">
              <a:rPr lang="fr-FR" smtClean="0"/>
              <a:t>5</a:t>
            </a:fld>
            <a:endParaRPr lang="fr-FR"/>
          </a:p>
        </p:txBody>
      </p:sp>
    </p:spTree>
    <p:extLst>
      <p:ext uri="{BB962C8B-B14F-4D97-AF65-F5344CB8AC3E}">
        <p14:creationId xmlns:p14="http://schemas.microsoft.com/office/powerpoint/2010/main" val="3135495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DF7ADE-68DF-4BB7-ACB8-403D54C2FF87}" type="slidenum">
              <a:rPr lang="fr-FR" smtClean="0"/>
              <a:t>40</a:t>
            </a:fld>
            <a:endParaRPr lang="fr-FR"/>
          </a:p>
        </p:txBody>
      </p:sp>
    </p:spTree>
    <p:extLst>
      <p:ext uri="{BB962C8B-B14F-4D97-AF65-F5344CB8AC3E}">
        <p14:creationId xmlns:p14="http://schemas.microsoft.com/office/powerpoint/2010/main" val="10579661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DF7ADE-68DF-4BB7-ACB8-403D54C2FF87}" type="slidenum">
              <a:rPr lang="fr-FR" smtClean="0"/>
              <a:t>42</a:t>
            </a:fld>
            <a:endParaRPr lang="fr-FR"/>
          </a:p>
        </p:txBody>
      </p:sp>
    </p:spTree>
    <p:extLst>
      <p:ext uri="{BB962C8B-B14F-4D97-AF65-F5344CB8AC3E}">
        <p14:creationId xmlns:p14="http://schemas.microsoft.com/office/powerpoint/2010/main" val="35642607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DF7ADE-68DF-4BB7-ACB8-403D54C2FF87}" type="slidenum">
              <a:rPr lang="fr-FR" smtClean="0"/>
              <a:t>43</a:t>
            </a:fld>
            <a:endParaRPr lang="fr-FR"/>
          </a:p>
        </p:txBody>
      </p:sp>
    </p:spTree>
    <p:extLst>
      <p:ext uri="{BB962C8B-B14F-4D97-AF65-F5344CB8AC3E}">
        <p14:creationId xmlns:p14="http://schemas.microsoft.com/office/powerpoint/2010/main" val="29532134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DF7ADE-68DF-4BB7-ACB8-403D54C2FF87}" type="slidenum">
              <a:rPr lang="fr-FR" smtClean="0"/>
              <a:t>44</a:t>
            </a:fld>
            <a:endParaRPr lang="fr-FR"/>
          </a:p>
        </p:txBody>
      </p:sp>
    </p:spTree>
    <p:extLst>
      <p:ext uri="{BB962C8B-B14F-4D97-AF65-F5344CB8AC3E}">
        <p14:creationId xmlns:p14="http://schemas.microsoft.com/office/powerpoint/2010/main" val="11786578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90763" y="512763"/>
            <a:ext cx="4562475" cy="2566987"/>
          </a:xfrm>
        </p:spPr>
      </p:sp>
      <p:sp>
        <p:nvSpPr>
          <p:cNvPr id="3" name="Espace réservé des notes 2"/>
          <p:cNvSpPr>
            <a:spLocks noGrp="1"/>
          </p:cNvSpPr>
          <p:nvPr>
            <p:ph type="body" idx="1"/>
          </p:nvPr>
        </p:nvSpPr>
        <p:spPr/>
        <p:txBody>
          <a:bodyPr/>
          <a:lstStyle/>
          <a:p>
            <a:r>
              <a:rPr lang="fr-FR" sz="1800" dirty="0">
                <a:solidFill>
                  <a:srgbClr val="3C3C3B"/>
                </a:solidFill>
                <a:effectLst/>
                <a:latin typeface="Tahoma" panose="020B0604030504040204" pitchFamily="34" charset="0"/>
                <a:ea typeface="Calibri" panose="020F0502020204030204" pitchFamily="34" charset="0"/>
              </a:rPr>
              <a:t>Les élus de Brocéliande Communauté ont missionné un bureau d’études pour les accompagner dans l’élaboration d’une étude de stratégie tourisme durable. Cette </a:t>
            </a:r>
            <a:r>
              <a:rPr lang="fr-FR" sz="1800" b="1" dirty="0">
                <a:solidFill>
                  <a:srgbClr val="3C3C3B"/>
                </a:solidFill>
                <a:effectLst/>
                <a:latin typeface="Tahoma" panose="020B0604030504040204" pitchFamily="34" charset="0"/>
                <a:ea typeface="Calibri" panose="020F0502020204030204" pitchFamily="34" charset="0"/>
              </a:rPr>
              <a:t>étude a été confiée aux Maîtres du Rêves </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52207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90763" y="512763"/>
            <a:ext cx="4562475" cy="2566987"/>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Favoriser la </a:t>
            </a:r>
            <a:r>
              <a:rPr lang="fr-FR" sz="1200" b="1" dirty="0"/>
              <a:t>mobilité </a:t>
            </a:r>
            <a:r>
              <a:rPr lang="fr-FR" sz="1200" dirty="0"/>
              <a:t>durable des touristes Préserver les ressources et énergies (eau,… )? Favoriser une </a:t>
            </a:r>
            <a:r>
              <a:rPr lang="fr-FR" sz="1200" b="1" dirty="0"/>
              <a:t>consommation locale </a:t>
            </a:r>
            <a:r>
              <a:rPr lang="fr-FR" sz="1200" dirty="0"/>
              <a:t>/ économie locale (circuits courts…)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71769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DF7ADE-68DF-4BB7-ACB8-403D54C2FF87}" type="slidenum">
              <a:rPr lang="fr-FR" smtClean="0"/>
              <a:t>52</a:t>
            </a:fld>
            <a:endParaRPr lang="fr-FR"/>
          </a:p>
        </p:txBody>
      </p:sp>
    </p:spTree>
    <p:extLst>
      <p:ext uri="{BB962C8B-B14F-4D97-AF65-F5344CB8AC3E}">
        <p14:creationId xmlns:p14="http://schemas.microsoft.com/office/powerpoint/2010/main" val="2023363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DF7ADE-68DF-4BB7-ACB8-403D54C2FF87}" type="slidenum">
              <a:rPr lang="fr-FR" smtClean="0"/>
              <a:t>6</a:t>
            </a:fld>
            <a:endParaRPr lang="fr-FR"/>
          </a:p>
        </p:txBody>
      </p:sp>
    </p:spTree>
    <p:extLst>
      <p:ext uri="{BB962C8B-B14F-4D97-AF65-F5344CB8AC3E}">
        <p14:creationId xmlns:p14="http://schemas.microsoft.com/office/powerpoint/2010/main" val="2868851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DF7ADE-68DF-4BB7-ACB8-403D54C2FF87}" type="slidenum">
              <a:rPr lang="fr-FR" smtClean="0"/>
              <a:t>7</a:t>
            </a:fld>
            <a:endParaRPr lang="fr-FR"/>
          </a:p>
        </p:txBody>
      </p:sp>
    </p:spTree>
    <p:extLst>
      <p:ext uri="{BB962C8B-B14F-4D97-AF65-F5344CB8AC3E}">
        <p14:creationId xmlns:p14="http://schemas.microsoft.com/office/powerpoint/2010/main" val="192759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DF7ADE-68DF-4BB7-ACB8-403D54C2FF87}" type="slidenum">
              <a:rPr lang="fr-FR" smtClean="0"/>
              <a:t>8</a:t>
            </a:fld>
            <a:endParaRPr lang="fr-FR"/>
          </a:p>
        </p:txBody>
      </p:sp>
    </p:spTree>
    <p:extLst>
      <p:ext uri="{BB962C8B-B14F-4D97-AF65-F5344CB8AC3E}">
        <p14:creationId xmlns:p14="http://schemas.microsoft.com/office/powerpoint/2010/main" val="3363666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DF7ADE-68DF-4BB7-ACB8-403D54C2FF87}" type="slidenum">
              <a:rPr lang="fr-FR" smtClean="0"/>
              <a:t>10</a:t>
            </a:fld>
            <a:endParaRPr lang="fr-FR"/>
          </a:p>
        </p:txBody>
      </p:sp>
    </p:spTree>
    <p:extLst>
      <p:ext uri="{BB962C8B-B14F-4D97-AF65-F5344CB8AC3E}">
        <p14:creationId xmlns:p14="http://schemas.microsoft.com/office/powerpoint/2010/main" val="1505190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DF7ADE-68DF-4BB7-ACB8-403D54C2FF87}" type="slidenum">
              <a:rPr lang="fr-FR" smtClean="0"/>
              <a:t>13</a:t>
            </a:fld>
            <a:endParaRPr lang="fr-FR"/>
          </a:p>
        </p:txBody>
      </p:sp>
    </p:spTree>
    <p:extLst>
      <p:ext uri="{BB962C8B-B14F-4D97-AF65-F5344CB8AC3E}">
        <p14:creationId xmlns:p14="http://schemas.microsoft.com/office/powerpoint/2010/main" val="541676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DF7ADE-68DF-4BB7-ACB8-403D54C2FF87}" type="slidenum">
              <a:rPr lang="fr-FR" smtClean="0"/>
              <a:t>15</a:t>
            </a:fld>
            <a:endParaRPr lang="fr-FR"/>
          </a:p>
        </p:txBody>
      </p:sp>
    </p:spTree>
    <p:extLst>
      <p:ext uri="{BB962C8B-B14F-4D97-AF65-F5344CB8AC3E}">
        <p14:creationId xmlns:p14="http://schemas.microsoft.com/office/powerpoint/2010/main" val="3169010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578CF7-9F75-79F9-ED3E-9C784D16786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D8A2429-A366-F535-3F27-3CD1B7511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B654E68-EFE5-7DC6-3ECF-087F61365B5C}"/>
              </a:ext>
            </a:extLst>
          </p:cNvPr>
          <p:cNvSpPr>
            <a:spLocks noGrp="1"/>
          </p:cNvSpPr>
          <p:nvPr>
            <p:ph type="dt" sz="half" idx="10"/>
          </p:nvPr>
        </p:nvSpPr>
        <p:spPr/>
        <p:txBody>
          <a:bodyPr/>
          <a:lstStyle/>
          <a:p>
            <a:fld id="{7044BE5B-0B58-444F-8DA9-96A6C6780663}" type="datetimeFigureOut">
              <a:rPr lang="fr-FR" smtClean="0"/>
              <a:t>30/09/2024</a:t>
            </a:fld>
            <a:endParaRPr lang="fr-FR"/>
          </a:p>
        </p:txBody>
      </p:sp>
      <p:sp>
        <p:nvSpPr>
          <p:cNvPr id="5" name="Espace réservé du pied de page 4">
            <a:extLst>
              <a:ext uri="{FF2B5EF4-FFF2-40B4-BE49-F238E27FC236}">
                <a16:creationId xmlns:a16="http://schemas.microsoft.com/office/drawing/2014/main" id="{1FE805A0-E1FE-9457-777F-D3049F543E9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072F2D0-3D53-1E98-8DAA-C50F9AA706FF}"/>
              </a:ext>
            </a:extLst>
          </p:cNvPr>
          <p:cNvSpPr>
            <a:spLocks noGrp="1"/>
          </p:cNvSpPr>
          <p:nvPr>
            <p:ph type="sldNum" sz="quarter" idx="12"/>
          </p:nvPr>
        </p:nvSpPr>
        <p:spPr/>
        <p:txBody>
          <a:bodyPr/>
          <a:lstStyle/>
          <a:p>
            <a:fld id="{82C57874-1B32-41B8-AD25-D9F0E0C0262D}" type="slidenum">
              <a:rPr lang="fr-FR" smtClean="0"/>
              <a:t>‹N°›</a:t>
            </a:fld>
            <a:endParaRPr lang="fr-FR"/>
          </a:p>
        </p:txBody>
      </p:sp>
    </p:spTree>
    <p:extLst>
      <p:ext uri="{BB962C8B-B14F-4D97-AF65-F5344CB8AC3E}">
        <p14:creationId xmlns:p14="http://schemas.microsoft.com/office/powerpoint/2010/main" val="2084185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E27D58-79B2-4714-800D-B4F5DDD97BA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A6DB154-C748-46F0-4FB7-1942FC1F1A3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3466528-F51C-CB49-0D9F-24C8158AA721}"/>
              </a:ext>
            </a:extLst>
          </p:cNvPr>
          <p:cNvSpPr>
            <a:spLocks noGrp="1"/>
          </p:cNvSpPr>
          <p:nvPr>
            <p:ph type="dt" sz="half" idx="10"/>
          </p:nvPr>
        </p:nvSpPr>
        <p:spPr/>
        <p:txBody>
          <a:bodyPr/>
          <a:lstStyle/>
          <a:p>
            <a:fld id="{57CF82B9-4C70-4E7E-9C35-B172B3A6026B}" type="datetimeFigureOut">
              <a:rPr lang="fr-FR" smtClean="0"/>
              <a:t>30/09/2024</a:t>
            </a:fld>
            <a:endParaRPr lang="fr-FR"/>
          </a:p>
        </p:txBody>
      </p:sp>
      <p:sp>
        <p:nvSpPr>
          <p:cNvPr id="5" name="Espace réservé du pied de page 4">
            <a:extLst>
              <a:ext uri="{FF2B5EF4-FFF2-40B4-BE49-F238E27FC236}">
                <a16:creationId xmlns:a16="http://schemas.microsoft.com/office/drawing/2014/main" id="{E77C2227-A92D-65FC-95DC-CAB264DB362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731BA2C-CE1E-24F1-621F-1674D3F62EEC}"/>
              </a:ext>
            </a:extLst>
          </p:cNvPr>
          <p:cNvSpPr>
            <a:spLocks noGrp="1"/>
          </p:cNvSpPr>
          <p:nvPr>
            <p:ph type="sldNum" sz="quarter" idx="12"/>
          </p:nvPr>
        </p:nvSpPr>
        <p:spPr/>
        <p:txBody>
          <a:bodyPr/>
          <a:lstStyle/>
          <a:p>
            <a:fld id="{4B0C85E6-7609-4E23-8107-EBCA3E739DD9}" type="slidenum">
              <a:rPr lang="fr-FR" smtClean="0"/>
              <a:t>‹N°›</a:t>
            </a:fld>
            <a:endParaRPr lang="fr-FR"/>
          </a:p>
        </p:txBody>
      </p:sp>
    </p:spTree>
    <p:extLst>
      <p:ext uri="{BB962C8B-B14F-4D97-AF65-F5344CB8AC3E}">
        <p14:creationId xmlns:p14="http://schemas.microsoft.com/office/powerpoint/2010/main" val="1126659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D03486F-F2DA-7B2B-2C44-E7D5C2AFFF76}"/>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2F55FF8-7051-17B2-631A-BB69C3683BA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6F702ED-6967-9194-7A5C-BD73ECAA0E9E}"/>
              </a:ext>
            </a:extLst>
          </p:cNvPr>
          <p:cNvSpPr>
            <a:spLocks noGrp="1"/>
          </p:cNvSpPr>
          <p:nvPr>
            <p:ph type="dt" sz="half" idx="10"/>
          </p:nvPr>
        </p:nvSpPr>
        <p:spPr/>
        <p:txBody>
          <a:bodyPr/>
          <a:lstStyle/>
          <a:p>
            <a:fld id="{57CF82B9-4C70-4E7E-9C35-B172B3A6026B}" type="datetimeFigureOut">
              <a:rPr lang="fr-FR" smtClean="0"/>
              <a:t>30/09/2024</a:t>
            </a:fld>
            <a:endParaRPr lang="fr-FR"/>
          </a:p>
        </p:txBody>
      </p:sp>
      <p:sp>
        <p:nvSpPr>
          <p:cNvPr id="5" name="Espace réservé du pied de page 4">
            <a:extLst>
              <a:ext uri="{FF2B5EF4-FFF2-40B4-BE49-F238E27FC236}">
                <a16:creationId xmlns:a16="http://schemas.microsoft.com/office/drawing/2014/main" id="{62E63769-D0E6-0137-5632-73627F623DE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75841A8-C581-C330-F34E-A81019C9E65F}"/>
              </a:ext>
            </a:extLst>
          </p:cNvPr>
          <p:cNvSpPr>
            <a:spLocks noGrp="1"/>
          </p:cNvSpPr>
          <p:nvPr>
            <p:ph type="sldNum" sz="quarter" idx="12"/>
          </p:nvPr>
        </p:nvSpPr>
        <p:spPr/>
        <p:txBody>
          <a:bodyPr/>
          <a:lstStyle/>
          <a:p>
            <a:fld id="{4B0C85E6-7609-4E23-8107-EBCA3E739DD9}" type="slidenum">
              <a:rPr lang="fr-FR" smtClean="0"/>
              <a:t>‹N°›</a:t>
            </a:fld>
            <a:endParaRPr lang="fr-FR"/>
          </a:p>
        </p:txBody>
      </p:sp>
    </p:spTree>
    <p:extLst>
      <p:ext uri="{BB962C8B-B14F-4D97-AF65-F5344CB8AC3E}">
        <p14:creationId xmlns:p14="http://schemas.microsoft.com/office/powerpoint/2010/main" val="825145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0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65F3D56-37DD-7449-ACA9-64C3DA9A195E}"/>
              </a:ext>
            </a:extLst>
          </p:cNvPr>
          <p:cNvSpPr>
            <a:spLocks noGrp="1"/>
          </p:cNvSpPr>
          <p:nvPr userDrawn="1">
            <p:ph type="dt" sz="half" idx="10"/>
          </p:nvPr>
        </p:nvSpPr>
        <p:spPr>
          <a:xfrm>
            <a:off x="838200" y="6356356"/>
            <a:ext cx="1039781" cy="365125"/>
          </a:xfrm>
        </p:spPr>
        <p:txBody>
          <a:bodyPr/>
          <a:lstStyle>
            <a:lvl1pPr>
              <a:defRPr>
                <a:solidFill>
                  <a:schemeClr val="bg2"/>
                </a:solidFill>
              </a:defRPr>
            </a:lvl1pPr>
          </a:lstStyle>
          <a:p>
            <a:r>
              <a:rPr lang="en-US" dirty="0"/>
              <a:t>Date</a:t>
            </a:r>
            <a:endParaRPr lang="en-GB" dirty="0"/>
          </a:p>
        </p:txBody>
      </p:sp>
      <p:sp>
        <p:nvSpPr>
          <p:cNvPr id="4" name="Footer Placeholder 3">
            <a:extLst>
              <a:ext uri="{FF2B5EF4-FFF2-40B4-BE49-F238E27FC236}">
                <a16:creationId xmlns:a16="http://schemas.microsoft.com/office/drawing/2014/main" id="{49F5E3AA-1991-F34C-AA1F-A7775C966290}"/>
              </a:ext>
            </a:extLst>
          </p:cNvPr>
          <p:cNvSpPr>
            <a:spLocks noGrp="1"/>
          </p:cNvSpPr>
          <p:nvPr userDrawn="1">
            <p:ph type="ftr" sz="quarter" idx="11"/>
          </p:nvPr>
        </p:nvSpPr>
        <p:spPr>
          <a:xfrm>
            <a:off x="2529840" y="6356356"/>
            <a:ext cx="7132320" cy="365125"/>
          </a:xfrm>
        </p:spPr>
        <p:txBody>
          <a:bodyPr/>
          <a:lstStyle>
            <a:lvl1pPr>
              <a:defRPr>
                <a:solidFill>
                  <a:schemeClr val="bg2"/>
                </a:solidFill>
              </a:defRPr>
            </a:lvl1pPr>
          </a:lstStyle>
          <a:p>
            <a:r>
              <a:rPr lang="en-GB"/>
              <a:t>Your Footer Here</a:t>
            </a:r>
            <a:endParaRPr lang="en-GB" dirty="0"/>
          </a:p>
        </p:txBody>
      </p:sp>
      <p:sp>
        <p:nvSpPr>
          <p:cNvPr id="5" name="Slide Number Placeholder 4">
            <a:extLst>
              <a:ext uri="{FF2B5EF4-FFF2-40B4-BE49-F238E27FC236}">
                <a16:creationId xmlns:a16="http://schemas.microsoft.com/office/drawing/2014/main" id="{0E9D8FA4-C217-5442-B039-1D1BBCB8A0ED}"/>
              </a:ext>
            </a:extLst>
          </p:cNvPr>
          <p:cNvSpPr>
            <a:spLocks noGrp="1"/>
          </p:cNvSpPr>
          <p:nvPr userDrawn="1">
            <p:ph type="sldNum" sz="quarter" idx="12"/>
          </p:nvPr>
        </p:nvSpPr>
        <p:spPr>
          <a:xfrm>
            <a:off x="10348470" y="6356356"/>
            <a:ext cx="1005330" cy="365125"/>
          </a:xfrm>
        </p:spPr>
        <p:txBody>
          <a:bodyPr/>
          <a:lstStyle>
            <a:lvl1pPr>
              <a:defRPr>
                <a:solidFill>
                  <a:schemeClr val="bg2"/>
                </a:solidFill>
              </a:defRPr>
            </a:lvl1pPr>
          </a:lstStyle>
          <a:p>
            <a:fld id="{CE7809C5-EAA0-BC41-804F-8C0058248A03}" type="slidenum">
              <a:rPr lang="en-GB" smtClean="0"/>
              <a:pPr/>
              <a:t>‹N°›</a:t>
            </a:fld>
            <a:endParaRPr lang="en-GB"/>
          </a:p>
        </p:txBody>
      </p:sp>
      <p:sp>
        <p:nvSpPr>
          <p:cNvPr id="17" name="Text Placeholder 2">
            <a:extLst>
              <a:ext uri="{FF2B5EF4-FFF2-40B4-BE49-F238E27FC236}">
                <a16:creationId xmlns:a16="http://schemas.microsoft.com/office/drawing/2014/main" id="{F430BFED-B00C-4A4B-B5CA-25795E516E33}"/>
              </a:ext>
            </a:extLst>
          </p:cNvPr>
          <p:cNvSpPr>
            <a:spLocks noGrp="1"/>
          </p:cNvSpPr>
          <p:nvPr>
            <p:ph type="body" idx="1"/>
          </p:nvPr>
        </p:nvSpPr>
        <p:spPr>
          <a:xfrm>
            <a:off x="2895600" y="5476552"/>
            <a:ext cx="6400800" cy="800173"/>
          </a:xfrm>
        </p:spPr>
        <p:txBody>
          <a:bodyPr/>
          <a:lstStyle>
            <a:lvl1pPr marL="0" indent="0" algn="ctr">
              <a:buNone/>
              <a:defRPr sz="2400" b="0" i="0">
                <a:solidFill>
                  <a:schemeClr val="bg2"/>
                </a:solidFill>
                <a:effectLst>
                  <a:outerShdw blurRad="190500" dist="63500" dir="5400000" algn="t" rotWithShape="0">
                    <a:prstClr val="black"/>
                  </a:outerShdw>
                </a:effectLst>
                <a:latin typeface="+mn-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Edit Master text styles</a:t>
            </a:r>
          </a:p>
        </p:txBody>
      </p:sp>
      <p:sp>
        <p:nvSpPr>
          <p:cNvPr id="18" name="Title 15">
            <a:extLst>
              <a:ext uri="{FF2B5EF4-FFF2-40B4-BE49-F238E27FC236}">
                <a16:creationId xmlns:a16="http://schemas.microsoft.com/office/drawing/2014/main" id="{075D4C14-7751-E14E-8174-25CF3E860AAE}"/>
              </a:ext>
            </a:extLst>
          </p:cNvPr>
          <p:cNvSpPr>
            <a:spLocks noGrp="1"/>
          </p:cNvSpPr>
          <p:nvPr>
            <p:ph type="title" hasCustomPrompt="1"/>
          </p:nvPr>
        </p:nvSpPr>
        <p:spPr>
          <a:xfrm>
            <a:off x="2895601" y="3908612"/>
            <a:ext cx="6400800" cy="1433154"/>
          </a:xfrm>
        </p:spPr>
        <p:txBody>
          <a:bodyPr anchor="b" anchorCtr="0">
            <a:normAutofit/>
          </a:bodyPr>
          <a:lstStyle>
            <a:lvl1pPr algn="ctr">
              <a:defRPr sz="4400" b="1">
                <a:solidFill>
                  <a:schemeClr val="bg1"/>
                </a:solidFill>
                <a:effectLst>
                  <a:outerShdw blurRad="190500" dist="63500" dir="5400000" algn="t" rotWithShape="0">
                    <a:prstClr val="black"/>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2584864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0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65F3D56-37DD-7449-ACA9-64C3DA9A195E}"/>
              </a:ext>
            </a:extLst>
          </p:cNvPr>
          <p:cNvSpPr>
            <a:spLocks noGrp="1"/>
          </p:cNvSpPr>
          <p:nvPr userDrawn="1">
            <p:ph type="dt" sz="half" idx="10"/>
          </p:nvPr>
        </p:nvSpPr>
        <p:spPr>
          <a:xfrm>
            <a:off x="838200" y="6356356"/>
            <a:ext cx="1039781" cy="365125"/>
          </a:xfrm>
        </p:spPr>
        <p:txBody>
          <a:bodyPr/>
          <a:lstStyle>
            <a:lvl1pPr>
              <a:defRPr>
                <a:solidFill>
                  <a:schemeClr val="bg2"/>
                </a:solidFill>
              </a:defRPr>
            </a:lvl1pPr>
          </a:lstStyle>
          <a:p>
            <a:r>
              <a:rPr lang="en-US" dirty="0"/>
              <a:t>Date</a:t>
            </a:r>
            <a:endParaRPr lang="en-GB" dirty="0"/>
          </a:p>
        </p:txBody>
      </p:sp>
      <p:sp>
        <p:nvSpPr>
          <p:cNvPr id="4" name="Footer Placeholder 3">
            <a:extLst>
              <a:ext uri="{FF2B5EF4-FFF2-40B4-BE49-F238E27FC236}">
                <a16:creationId xmlns:a16="http://schemas.microsoft.com/office/drawing/2014/main" id="{49F5E3AA-1991-F34C-AA1F-A7775C966290}"/>
              </a:ext>
            </a:extLst>
          </p:cNvPr>
          <p:cNvSpPr>
            <a:spLocks noGrp="1"/>
          </p:cNvSpPr>
          <p:nvPr userDrawn="1">
            <p:ph type="ftr" sz="quarter" idx="11"/>
          </p:nvPr>
        </p:nvSpPr>
        <p:spPr>
          <a:xfrm>
            <a:off x="2529840" y="6356356"/>
            <a:ext cx="7132320" cy="365125"/>
          </a:xfrm>
        </p:spPr>
        <p:txBody>
          <a:bodyPr/>
          <a:lstStyle>
            <a:lvl1pPr>
              <a:defRPr>
                <a:solidFill>
                  <a:schemeClr val="bg2"/>
                </a:solidFill>
              </a:defRPr>
            </a:lvl1pPr>
          </a:lstStyle>
          <a:p>
            <a:r>
              <a:rPr lang="en-GB"/>
              <a:t>Your Footer Here</a:t>
            </a:r>
            <a:endParaRPr lang="en-GB" dirty="0"/>
          </a:p>
        </p:txBody>
      </p:sp>
      <p:sp>
        <p:nvSpPr>
          <p:cNvPr id="5" name="Slide Number Placeholder 4">
            <a:extLst>
              <a:ext uri="{FF2B5EF4-FFF2-40B4-BE49-F238E27FC236}">
                <a16:creationId xmlns:a16="http://schemas.microsoft.com/office/drawing/2014/main" id="{0E9D8FA4-C217-5442-B039-1D1BBCB8A0ED}"/>
              </a:ext>
            </a:extLst>
          </p:cNvPr>
          <p:cNvSpPr>
            <a:spLocks noGrp="1"/>
          </p:cNvSpPr>
          <p:nvPr userDrawn="1">
            <p:ph type="sldNum" sz="quarter" idx="12"/>
          </p:nvPr>
        </p:nvSpPr>
        <p:spPr>
          <a:xfrm>
            <a:off x="10348470" y="6356356"/>
            <a:ext cx="1005330" cy="365125"/>
          </a:xfrm>
        </p:spPr>
        <p:txBody>
          <a:bodyPr/>
          <a:lstStyle>
            <a:lvl1pPr>
              <a:defRPr>
                <a:solidFill>
                  <a:schemeClr val="bg2"/>
                </a:solidFill>
              </a:defRPr>
            </a:lvl1pPr>
          </a:lstStyle>
          <a:p>
            <a:fld id="{CE7809C5-EAA0-BC41-804F-8C0058248A03}" type="slidenum">
              <a:rPr lang="en-GB" smtClean="0"/>
              <a:pPr/>
              <a:t>‹N°›</a:t>
            </a:fld>
            <a:endParaRPr lang="en-GB"/>
          </a:p>
        </p:txBody>
      </p:sp>
      <p:sp>
        <p:nvSpPr>
          <p:cNvPr id="17" name="Text Placeholder 2">
            <a:extLst>
              <a:ext uri="{FF2B5EF4-FFF2-40B4-BE49-F238E27FC236}">
                <a16:creationId xmlns:a16="http://schemas.microsoft.com/office/drawing/2014/main" id="{F430BFED-B00C-4A4B-B5CA-25795E516E33}"/>
              </a:ext>
            </a:extLst>
          </p:cNvPr>
          <p:cNvSpPr>
            <a:spLocks noGrp="1"/>
          </p:cNvSpPr>
          <p:nvPr>
            <p:ph type="body" idx="1"/>
          </p:nvPr>
        </p:nvSpPr>
        <p:spPr>
          <a:xfrm>
            <a:off x="2895600" y="5476552"/>
            <a:ext cx="6400800" cy="800173"/>
          </a:xfrm>
        </p:spPr>
        <p:txBody>
          <a:bodyPr/>
          <a:lstStyle>
            <a:lvl1pPr marL="0" indent="0" algn="ctr">
              <a:buNone/>
              <a:defRPr sz="2400" b="0" i="0">
                <a:solidFill>
                  <a:schemeClr val="bg2"/>
                </a:solidFill>
                <a:effectLst>
                  <a:outerShdw blurRad="190500" dist="63500" dir="5400000" algn="t" rotWithShape="0">
                    <a:prstClr val="black"/>
                  </a:outerShdw>
                </a:effectLst>
                <a:latin typeface="+mn-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Edit Master text styles</a:t>
            </a:r>
          </a:p>
        </p:txBody>
      </p:sp>
      <p:sp>
        <p:nvSpPr>
          <p:cNvPr id="18" name="Title 15">
            <a:extLst>
              <a:ext uri="{FF2B5EF4-FFF2-40B4-BE49-F238E27FC236}">
                <a16:creationId xmlns:a16="http://schemas.microsoft.com/office/drawing/2014/main" id="{075D4C14-7751-E14E-8174-25CF3E860AAE}"/>
              </a:ext>
            </a:extLst>
          </p:cNvPr>
          <p:cNvSpPr>
            <a:spLocks noGrp="1"/>
          </p:cNvSpPr>
          <p:nvPr>
            <p:ph type="title" hasCustomPrompt="1"/>
          </p:nvPr>
        </p:nvSpPr>
        <p:spPr>
          <a:xfrm>
            <a:off x="2895601" y="3908612"/>
            <a:ext cx="6400800" cy="1433154"/>
          </a:xfrm>
        </p:spPr>
        <p:txBody>
          <a:bodyPr anchor="b" anchorCtr="0">
            <a:normAutofit/>
          </a:bodyPr>
          <a:lstStyle>
            <a:lvl1pPr algn="ctr">
              <a:defRPr sz="4400" b="1">
                <a:solidFill>
                  <a:schemeClr val="bg1"/>
                </a:solidFill>
                <a:effectLst>
                  <a:outerShdw blurRad="190500" dist="63500" dir="5400000" algn="t" rotWithShape="0">
                    <a:prstClr val="black"/>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4274677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09">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1786371-07F7-2C42-9684-56575E88273C}"/>
              </a:ext>
            </a:extLst>
          </p:cNvPr>
          <p:cNvSpPr>
            <a:spLocks noGrp="1"/>
          </p:cNvSpPr>
          <p:nvPr>
            <p:ph type="dt" sz="half" idx="10"/>
          </p:nvPr>
        </p:nvSpPr>
        <p:spPr/>
        <p:txBody>
          <a:bodyPr/>
          <a:lstStyle/>
          <a:p>
            <a:r>
              <a:rPr lang="en-US"/>
              <a:t>Date</a:t>
            </a:r>
            <a:endParaRPr lang="en-GB"/>
          </a:p>
        </p:txBody>
      </p:sp>
      <p:sp>
        <p:nvSpPr>
          <p:cNvPr id="4" name="Footer Placeholder 3">
            <a:extLst>
              <a:ext uri="{FF2B5EF4-FFF2-40B4-BE49-F238E27FC236}">
                <a16:creationId xmlns:a16="http://schemas.microsoft.com/office/drawing/2014/main" id="{7CA12569-0F63-D945-8CBE-6025F9D2CBDE}"/>
              </a:ext>
            </a:extLst>
          </p:cNvPr>
          <p:cNvSpPr>
            <a:spLocks noGrp="1"/>
          </p:cNvSpPr>
          <p:nvPr>
            <p:ph type="ftr" sz="quarter" idx="11"/>
          </p:nvPr>
        </p:nvSpPr>
        <p:spPr/>
        <p:txBody>
          <a:bodyPr/>
          <a:lstStyle/>
          <a:p>
            <a:r>
              <a:rPr lang="en-GB"/>
              <a:t>Your Footer Here</a:t>
            </a:r>
          </a:p>
        </p:txBody>
      </p:sp>
      <p:sp>
        <p:nvSpPr>
          <p:cNvPr id="5" name="Slide Number Placeholder 4">
            <a:extLst>
              <a:ext uri="{FF2B5EF4-FFF2-40B4-BE49-F238E27FC236}">
                <a16:creationId xmlns:a16="http://schemas.microsoft.com/office/drawing/2014/main" id="{8456240E-2805-BB48-BD2E-D9E9F2EBC478}"/>
              </a:ext>
            </a:extLst>
          </p:cNvPr>
          <p:cNvSpPr>
            <a:spLocks noGrp="1"/>
          </p:cNvSpPr>
          <p:nvPr>
            <p:ph type="sldNum" sz="quarter" idx="12"/>
          </p:nvPr>
        </p:nvSpPr>
        <p:spPr/>
        <p:txBody>
          <a:bodyPr/>
          <a:lstStyle/>
          <a:p>
            <a:fld id="{CE7809C5-EAA0-BC41-804F-8C0058248A03}" type="slidenum">
              <a:rPr lang="en-GB" smtClean="0"/>
              <a:t>‹N°›</a:t>
            </a:fld>
            <a:endParaRPr lang="en-GB"/>
          </a:p>
        </p:txBody>
      </p:sp>
      <p:sp>
        <p:nvSpPr>
          <p:cNvPr id="9" name="Title 1">
            <a:extLst>
              <a:ext uri="{FF2B5EF4-FFF2-40B4-BE49-F238E27FC236}">
                <a16:creationId xmlns:a16="http://schemas.microsoft.com/office/drawing/2014/main" id="{12CAA398-3EB2-3C42-88E2-4A956C0BDB45}"/>
              </a:ext>
            </a:extLst>
          </p:cNvPr>
          <p:cNvSpPr>
            <a:spLocks noGrp="1"/>
          </p:cNvSpPr>
          <p:nvPr>
            <p:ph type="title"/>
          </p:nvPr>
        </p:nvSpPr>
        <p:spPr>
          <a:xfrm>
            <a:off x="838200" y="391692"/>
            <a:ext cx="10515600" cy="840230"/>
          </a:xfrm>
        </p:spPr>
        <p:txBody>
          <a:bodyPr wrap="square" lIns="0" rIns="0" anchor="b">
            <a:spAutoFit/>
          </a:bodyPr>
          <a:lstStyle>
            <a:lvl1pPr>
              <a:defRPr sz="5400">
                <a:solidFill>
                  <a:schemeClr val="tx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A32C8F2D-90A1-B84C-8572-31CC605DDDC1}"/>
              </a:ext>
            </a:extLst>
          </p:cNvPr>
          <p:cNvSpPr>
            <a:spLocks noGrp="1"/>
          </p:cNvSpPr>
          <p:nvPr>
            <p:ph idx="1"/>
          </p:nvPr>
        </p:nvSpPr>
        <p:spPr>
          <a:xfrm>
            <a:off x="838200" y="2103270"/>
            <a:ext cx="10515600" cy="4186236"/>
          </a:xfrm>
        </p:spPr>
        <p:txBody>
          <a:bodyPr lIns="0" tIns="91440" rIns="0">
            <a:normAutofit/>
          </a:bodyPr>
          <a:lstStyle>
            <a:lvl1pPr>
              <a:spcAft>
                <a:spcPts val="1800"/>
              </a:spcAft>
              <a:defRPr sz="2400">
                <a:solidFill>
                  <a:schemeClr val="tx1"/>
                </a:solidFill>
              </a:defRPr>
            </a:lvl1pPr>
            <a:lvl2pPr>
              <a:spcAft>
                <a:spcPts val="1800"/>
              </a:spcAft>
              <a:defRPr sz="2000">
                <a:solidFill>
                  <a:schemeClr val="tx1"/>
                </a:solidFill>
              </a:defRPr>
            </a:lvl2pPr>
            <a:lvl3pPr>
              <a:spcAft>
                <a:spcPts val="1800"/>
              </a:spcAft>
              <a:defRPr sz="1800">
                <a:solidFill>
                  <a:schemeClr val="tx1"/>
                </a:solidFill>
              </a:defRPr>
            </a:lvl3pPr>
            <a:lvl4pPr>
              <a:spcAft>
                <a:spcPts val="1800"/>
              </a:spcAft>
              <a:defRPr sz="1600">
                <a:solidFill>
                  <a:schemeClr val="tx1"/>
                </a:solidFill>
              </a:defRPr>
            </a:lvl4pPr>
            <a:lvl5pPr>
              <a:spcAft>
                <a:spcPts val="1800"/>
              </a:spcAft>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7">
            <a:extLst>
              <a:ext uri="{FF2B5EF4-FFF2-40B4-BE49-F238E27FC236}">
                <a16:creationId xmlns:a16="http://schemas.microsoft.com/office/drawing/2014/main" id="{AA6C3F62-43F7-A944-BE52-73B39E345F39}"/>
              </a:ext>
            </a:extLst>
          </p:cNvPr>
          <p:cNvSpPr>
            <a:spLocks noGrp="1"/>
          </p:cNvSpPr>
          <p:nvPr>
            <p:ph type="body" sz="quarter" idx="13"/>
          </p:nvPr>
        </p:nvSpPr>
        <p:spPr>
          <a:xfrm>
            <a:off x="838205" y="1269500"/>
            <a:ext cx="10515599" cy="552450"/>
          </a:xfrm>
        </p:spPr>
        <p:txBody>
          <a:bodyPr lIns="45720" rIns="0">
            <a:normAutofit/>
          </a:bodyPr>
          <a:lstStyle>
            <a:lvl1pPr marL="0" indent="0">
              <a:buNone/>
              <a:defRPr sz="2400">
                <a:solidFill>
                  <a:schemeClr val="accent1"/>
                </a:solidFill>
              </a:defRPr>
            </a:lvl1pPr>
          </a:lstStyle>
          <a:p>
            <a:pPr lvl="0"/>
            <a:endParaRPr lang="en-US" dirty="0"/>
          </a:p>
        </p:txBody>
      </p:sp>
    </p:spTree>
    <p:extLst>
      <p:ext uri="{BB962C8B-B14F-4D97-AF65-F5344CB8AC3E}">
        <p14:creationId xmlns:p14="http://schemas.microsoft.com/office/powerpoint/2010/main" val="3002436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10574541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9930373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141752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1787548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808152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A914E9-313A-925C-EAB1-40FAC98FD0D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60DE137-8682-B5EA-B0A5-A4C84F15A37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EB66E2E-7606-C393-E842-D8BF55BDD0FD}"/>
              </a:ext>
            </a:extLst>
          </p:cNvPr>
          <p:cNvSpPr>
            <a:spLocks noGrp="1"/>
          </p:cNvSpPr>
          <p:nvPr>
            <p:ph type="dt" sz="half" idx="10"/>
          </p:nvPr>
        </p:nvSpPr>
        <p:spPr/>
        <p:txBody>
          <a:bodyPr/>
          <a:lstStyle/>
          <a:p>
            <a:fld id="{57CF82B9-4C70-4E7E-9C35-B172B3A6026B}" type="datetimeFigureOut">
              <a:rPr lang="fr-FR" smtClean="0"/>
              <a:t>30/09/2024</a:t>
            </a:fld>
            <a:endParaRPr lang="fr-FR"/>
          </a:p>
        </p:txBody>
      </p:sp>
      <p:sp>
        <p:nvSpPr>
          <p:cNvPr id="5" name="Espace réservé du pied de page 4">
            <a:extLst>
              <a:ext uri="{FF2B5EF4-FFF2-40B4-BE49-F238E27FC236}">
                <a16:creationId xmlns:a16="http://schemas.microsoft.com/office/drawing/2014/main" id="{A3B2D399-91FC-16DB-2C93-74695CD0DA4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B1FC7A2-8DA1-36BE-2F9B-A2753AF1887B}"/>
              </a:ext>
            </a:extLst>
          </p:cNvPr>
          <p:cNvSpPr>
            <a:spLocks noGrp="1"/>
          </p:cNvSpPr>
          <p:nvPr>
            <p:ph type="sldNum" sz="quarter" idx="12"/>
          </p:nvPr>
        </p:nvSpPr>
        <p:spPr/>
        <p:txBody>
          <a:bodyPr/>
          <a:lstStyle/>
          <a:p>
            <a:fld id="{4B0C85E6-7609-4E23-8107-EBCA3E739DD9}" type="slidenum">
              <a:rPr lang="fr-FR" smtClean="0"/>
              <a:t>‹N°›</a:t>
            </a:fld>
            <a:endParaRPr lang="fr-FR"/>
          </a:p>
        </p:txBody>
      </p:sp>
    </p:spTree>
    <p:extLst>
      <p:ext uri="{BB962C8B-B14F-4D97-AF65-F5344CB8AC3E}">
        <p14:creationId xmlns:p14="http://schemas.microsoft.com/office/powerpoint/2010/main" val="4211101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3906502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297418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15586108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42281564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18429408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36106221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Page de contenu sans imag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F63989-DDDE-419A-85E6-BDA2531BDB3B}"/>
              </a:ext>
            </a:extLst>
          </p:cNvPr>
          <p:cNvSpPr>
            <a:spLocks noGrp="1"/>
          </p:cNvSpPr>
          <p:nvPr>
            <p:ph type="title" hasCustomPrompt="1"/>
          </p:nvPr>
        </p:nvSpPr>
        <p:spPr>
          <a:xfrm>
            <a:off x="1188720" y="563112"/>
            <a:ext cx="10315023" cy="691716"/>
          </a:xfrm>
        </p:spPr>
        <p:txBody>
          <a:bodyPr>
            <a:normAutofit/>
          </a:bodyPr>
          <a:lstStyle>
            <a:lvl1pPr>
              <a:defRPr sz="3600" b="1">
                <a:solidFill>
                  <a:srgbClr val="7C3153"/>
                </a:solidFill>
                <a:latin typeface="Tahoma" panose="020B0604030504040204" pitchFamily="34" charset="0"/>
                <a:ea typeface="Tahoma" panose="020B0604030504040204" pitchFamily="34" charset="0"/>
                <a:cs typeface="Tahoma" panose="020B0604030504040204" pitchFamily="34" charset="0"/>
              </a:defRPr>
            </a:lvl1pPr>
          </a:lstStyle>
          <a:p>
            <a:r>
              <a:rPr lang="fr-FR" dirty="0"/>
              <a:t>Modifier le titre</a:t>
            </a:r>
            <a:endParaRPr lang="en-US" dirty="0"/>
          </a:p>
        </p:txBody>
      </p:sp>
      <p:sp>
        <p:nvSpPr>
          <p:cNvPr id="9" name="Content Placeholder 2">
            <a:extLst>
              <a:ext uri="{FF2B5EF4-FFF2-40B4-BE49-F238E27FC236}">
                <a16:creationId xmlns:a16="http://schemas.microsoft.com/office/drawing/2014/main" id="{A28624D0-11B8-4B5C-BA46-1343A83A9736}"/>
              </a:ext>
            </a:extLst>
          </p:cNvPr>
          <p:cNvSpPr>
            <a:spLocks noGrp="1"/>
          </p:cNvSpPr>
          <p:nvPr>
            <p:ph idx="1"/>
          </p:nvPr>
        </p:nvSpPr>
        <p:spPr>
          <a:xfrm>
            <a:off x="786582" y="2015614"/>
            <a:ext cx="10717161" cy="4181987"/>
          </a:xfrm>
        </p:spPr>
        <p:txBody>
          <a:bodyPr>
            <a:normAutofit/>
          </a:bodyPr>
          <a:lstStyle>
            <a:lvl1pPr marL="0" indent="0">
              <a:buNone/>
              <a:defRPr sz="1500">
                <a:solidFill>
                  <a:srgbClr val="3D4548"/>
                </a:solidFill>
                <a:latin typeface="Tahoma" panose="020B0604030504040204" pitchFamily="34" charset="0"/>
                <a:ea typeface="Tahoma" panose="020B0604030504040204" pitchFamily="34" charset="0"/>
                <a:cs typeface="Tahoma" panose="020B0604030504040204" pitchFamily="34" charset="0"/>
              </a:defRPr>
            </a:lvl1pPr>
            <a:lvl2pPr marL="457223" indent="0">
              <a:buNone/>
              <a:defRPr/>
            </a:lvl2pPr>
            <a:lvl3pPr marL="914446" indent="0">
              <a:buNone/>
              <a:defRPr/>
            </a:lvl3pPr>
            <a:lvl4pPr marL="1371669" indent="0">
              <a:buNone/>
              <a:defRPr/>
            </a:lvl4pPr>
            <a:lvl5pPr marL="1828891" indent="0">
              <a:buNone/>
              <a:defRPr/>
            </a:lvl5pPr>
          </a:lstStyle>
          <a:p>
            <a:pPr lvl="0"/>
            <a:r>
              <a:rPr lang="fr-FR"/>
              <a:t>Cliquez pour modifier les styles du texte du masque</a:t>
            </a:r>
            <a:endParaRPr lang="fr-FR" dirty="0"/>
          </a:p>
        </p:txBody>
      </p:sp>
      <p:sp>
        <p:nvSpPr>
          <p:cNvPr id="10" name="Content Placeholder 2">
            <a:extLst>
              <a:ext uri="{FF2B5EF4-FFF2-40B4-BE49-F238E27FC236}">
                <a16:creationId xmlns:a16="http://schemas.microsoft.com/office/drawing/2014/main" id="{DD44AA37-6837-471E-A799-13762336E086}"/>
              </a:ext>
            </a:extLst>
          </p:cNvPr>
          <p:cNvSpPr>
            <a:spLocks noGrp="1"/>
          </p:cNvSpPr>
          <p:nvPr>
            <p:ph idx="13" hasCustomPrompt="1"/>
          </p:nvPr>
        </p:nvSpPr>
        <p:spPr>
          <a:xfrm>
            <a:off x="1188718" y="1347434"/>
            <a:ext cx="10315024" cy="450004"/>
          </a:xfrm>
        </p:spPr>
        <p:txBody>
          <a:bodyPr anchor="ctr">
            <a:normAutofit/>
          </a:bodyPr>
          <a:lstStyle>
            <a:lvl1pPr marL="0" indent="0">
              <a:buNone/>
              <a:defRPr sz="3200" b="0" baseline="0">
                <a:solidFill>
                  <a:srgbClr val="7C3153"/>
                </a:solidFill>
                <a:latin typeface="Tahoma" panose="020B0604030504040204" pitchFamily="34" charset="0"/>
                <a:ea typeface="Tahoma" panose="020B0604030504040204" pitchFamily="34" charset="0"/>
                <a:cs typeface="Tahoma" panose="020B0604030504040204" pitchFamily="34" charset="0"/>
              </a:defRPr>
            </a:lvl1pPr>
            <a:lvl2pPr marL="457223" indent="0">
              <a:buNone/>
              <a:defRPr/>
            </a:lvl2pPr>
            <a:lvl3pPr marL="914446" indent="0">
              <a:buNone/>
              <a:defRPr/>
            </a:lvl3pPr>
            <a:lvl4pPr marL="1371669" indent="0">
              <a:buNone/>
              <a:defRPr/>
            </a:lvl4pPr>
            <a:lvl5pPr marL="1828891" indent="0">
              <a:buNone/>
              <a:defRPr/>
            </a:lvl5pPr>
          </a:lstStyle>
          <a:p>
            <a:pPr lvl="0"/>
            <a:r>
              <a:rPr lang="fr-FR" dirty="0"/>
              <a:t>Modifier le sous-titre</a:t>
            </a:r>
          </a:p>
        </p:txBody>
      </p:sp>
      <p:pic>
        <p:nvPicPr>
          <p:cNvPr id="5" name="Image 4">
            <a:extLst>
              <a:ext uri="{FF2B5EF4-FFF2-40B4-BE49-F238E27FC236}">
                <a16:creationId xmlns:a16="http://schemas.microsoft.com/office/drawing/2014/main" id="{C11DDE09-C4B0-4423-8164-D10820529A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6582" y="562671"/>
            <a:ext cx="247834" cy="497743"/>
          </a:xfrm>
          <a:prstGeom prst="rect">
            <a:avLst/>
          </a:prstGeom>
        </p:spPr>
      </p:pic>
      <p:cxnSp>
        <p:nvCxnSpPr>
          <p:cNvPr id="11" name="Connecteur droit 10">
            <a:extLst>
              <a:ext uri="{FF2B5EF4-FFF2-40B4-BE49-F238E27FC236}">
                <a16:creationId xmlns:a16="http://schemas.microsoft.com/office/drawing/2014/main" id="{3C251C15-7065-40F1-B7B8-B88113B91C21}"/>
              </a:ext>
            </a:extLst>
          </p:cNvPr>
          <p:cNvCxnSpPr>
            <a:cxnSpLocks/>
          </p:cNvCxnSpPr>
          <p:nvPr userDrawn="1"/>
        </p:nvCxnSpPr>
        <p:spPr>
          <a:xfrm>
            <a:off x="0" y="6574420"/>
            <a:ext cx="12192000" cy="0"/>
          </a:xfrm>
          <a:prstGeom prst="line">
            <a:avLst/>
          </a:prstGeom>
          <a:ln w="31750" cap="rnd">
            <a:solidFill>
              <a:srgbClr val="7F7F7F"/>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03253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0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65F3D56-37DD-7449-ACA9-64C3DA9A195E}"/>
              </a:ext>
            </a:extLst>
          </p:cNvPr>
          <p:cNvSpPr>
            <a:spLocks noGrp="1"/>
          </p:cNvSpPr>
          <p:nvPr userDrawn="1">
            <p:ph type="dt" sz="half" idx="10"/>
          </p:nvPr>
        </p:nvSpPr>
        <p:spPr>
          <a:xfrm>
            <a:off x="838200" y="6356356"/>
            <a:ext cx="1039781" cy="365125"/>
          </a:xfrm>
        </p:spPr>
        <p:txBody>
          <a:bodyPr/>
          <a:lstStyle>
            <a:lvl1pPr>
              <a:defRPr>
                <a:solidFill>
                  <a:schemeClr val="bg2"/>
                </a:solidFill>
              </a:defRPr>
            </a:lvl1pPr>
          </a:lstStyle>
          <a:p>
            <a:r>
              <a:rPr lang="en-US" dirty="0"/>
              <a:t>Date</a:t>
            </a:r>
            <a:endParaRPr lang="en-GB" dirty="0"/>
          </a:p>
        </p:txBody>
      </p:sp>
      <p:sp>
        <p:nvSpPr>
          <p:cNvPr id="4" name="Footer Placeholder 3">
            <a:extLst>
              <a:ext uri="{FF2B5EF4-FFF2-40B4-BE49-F238E27FC236}">
                <a16:creationId xmlns:a16="http://schemas.microsoft.com/office/drawing/2014/main" id="{49F5E3AA-1991-F34C-AA1F-A7775C966290}"/>
              </a:ext>
            </a:extLst>
          </p:cNvPr>
          <p:cNvSpPr>
            <a:spLocks noGrp="1"/>
          </p:cNvSpPr>
          <p:nvPr userDrawn="1">
            <p:ph type="ftr" sz="quarter" idx="11"/>
          </p:nvPr>
        </p:nvSpPr>
        <p:spPr>
          <a:xfrm>
            <a:off x="2529840" y="6356356"/>
            <a:ext cx="7132320" cy="365125"/>
          </a:xfrm>
        </p:spPr>
        <p:txBody>
          <a:bodyPr/>
          <a:lstStyle>
            <a:lvl1pPr>
              <a:defRPr>
                <a:solidFill>
                  <a:schemeClr val="bg2"/>
                </a:solidFill>
              </a:defRPr>
            </a:lvl1pPr>
          </a:lstStyle>
          <a:p>
            <a:r>
              <a:rPr lang="en-GB"/>
              <a:t>Your Footer Here</a:t>
            </a:r>
            <a:endParaRPr lang="en-GB" dirty="0"/>
          </a:p>
        </p:txBody>
      </p:sp>
      <p:sp>
        <p:nvSpPr>
          <p:cNvPr id="5" name="Slide Number Placeholder 4">
            <a:extLst>
              <a:ext uri="{FF2B5EF4-FFF2-40B4-BE49-F238E27FC236}">
                <a16:creationId xmlns:a16="http://schemas.microsoft.com/office/drawing/2014/main" id="{0E9D8FA4-C217-5442-B039-1D1BBCB8A0ED}"/>
              </a:ext>
            </a:extLst>
          </p:cNvPr>
          <p:cNvSpPr>
            <a:spLocks noGrp="1"/>
          </p:cNvSpPr>
          <p:nvPr userDrawn="1">
            <p:ph type="sldNum" sz="quarter" idx="12"/>
          </p:nvPr>
        </p:nvSpPr>
        <p:spPr>
          <a:xfrm>
            <a:off x="10348470" y="6356356"/>
            <a:ext cx="1005330" cy="365125"/>
          </a:xfrm>
        </p:spPr>
        <p:txBody>
          <a:bodyPr/>
          <a:lstStyle>
            <a:lvl1pPr>
              <a:defRPr>
                <a:solidFill>
                  <a:schemeClr val="bg2"/>
                </a:solidFill>
              </a:defRPr>
            </a:lvl1pPr>
          </a:lstStyle>
          <a:p>
            <a:fld id="{CE7809C5-EAA0-BC41-804F-8C0058248A03}" type="slidenum">
              <a:rPr lang="en-GB" smtClean="0"/>
              <a:pPr/>
              <a:t>‹N°›</a:t>
            </a:fld>
            <a:endParaRPr lang="en-GB"/>
          </a:p>
        </p:txBody>
      </p:sp>
      <p:sp>
        <p:nvSpPr>
          <p:cNvPr id="17" name="Text Placeholder 2">
            <a:extLst>
              <a:ext uri="{FF2B5EF4-FFF2-40B4-BE49-F238E27FC236}">
                <a16:creationId xmlns:a16="http://schemas.microsoft.com/office/drawing/2014/main" id="{F430BFED-B00C-4A4B-B5CA-25795E516E33}"/>
              </a:ext>
            </a:extLst>
          </p:cNvPr>
          <p:cNvSpPr>
            <a:spLocks noGrp="1"/>
          </p:cNvSpPr>
          <p:nvPr>
            <p:ph type="body" idx="1"/>
          </p:nvPr>
        </p:nvSpPr>
        <p:spPr>
          <a:xfrm>
            <a:off x="2895600" y="5476552"/>
            <a:ext cx="6400800" cy="800173"/>
          </a:xfrm>
        </p:spPr>
        <p:txBody>
          <a:bodyPr/>
          <a:lstStyle>
            <a:lvl1pPr marL="0" indent="0" algn="ctr">
              <a:buNone/>
              <a:defRPr sz="2400" b="0" i="0">
                <a:solidFill>
                  <a:schemeClr val="bg2"/>
                </a:solidFill>
                <a:effectLst>
                  <a:outerShdw blurRad="190500" dist="63500" dir="5400000" algn="t" rotWithShape="0">
                    <a:prstClr val="black"/>
                  </a:outerShdw>
                </a:effectLst>
                <a:latin typeface="+mn-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Edit Master text styles</a:t>
            </a:r>
          </a:p>
        </p:txBody>
      </p:sp>
      <p:sp>
        <p:nvSpPr>
          <p:cNvPr id="18" name="Title 15">
            <a:extLst>
              <a:ext uri="{FF2B5EF4-FFF2-40B4-BE49-F238E27FC236}">
                <a16:creationId xmlns:a16="http://schemas.microsoft.com/office/drawing/2014/main" id="{075D4C14-7751-E14E-8174-25CF3E860AAE}"/>
              </a:ext>
            </a:extLst>
          </p:cNvPr>
          <p:cNvSpPr>
            <a:spLocks noGrp="1"/>
          </p:cNvSpPr>
          <p:nvPr>
            <p:ph type="title" hasCustomPrompt="1"/>
          </p:nvPr>
        </p:nvSpPr>
        <p:spPr>
          <a:xfrm>
            <a:off x="2895601" y="3908612"/>
            <a:ext cx="6400800" cy="1433154"/>
          </a:xfrm>
        </p:spPr>
        <p:txBody>
          <a:bodyPr anchor="b" anchorCtr="0">
            <a:normAutofit/>
          </a:bodyPr>
          <a:lstStyle>
            <a:lvl1pPr algn="ctr">
              <a:defRPr sz="4400" b="1">
                <a:solidFill>
                  <a:schemeClr val="bg1"/>
                </a:solidFill>
                <a:effectLst>
                  <a:outerShdw blurRad="190500" dist="63500" dir="5400000" algn="t" rotWithShape="0">
                    <a:prstClr val="black"/>
                  </a:outerShdw>
                </a:effectLst>
                <a:latin typeface="+mn-lt"/>
              </a:defRPr>
            </a:lvl1pPr>
          </a:lstStyle>
          <a:p>
            <a:r>
              <a:rPr lang="en-US" dirty="0"/>
              <a:t>CLICK TO EDIT MASTER TITLE STYLE</a:t>
            </a:r>
          </a:p>
        </p:txBody>
      </p:sp>
    </p:spTree>
    <p:extLst>
      <p:ext uri="{BB962C8B-B14F-4D97-AF65-F5344CB8AC3E}">
        <p14:creationId xmlns:p14="http://schemas.microsoft.com/office/powerpoint/2010/main" val="1372315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8A72AB-FDFF-D040-10F9-3C2A3E0441E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0ACB4A2-4640-4FC9-9746-53D5B48B5B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18A740E-DBD7-6BBA-498B-AC86FAD8EA62}"/>
              </a:ext>
            </a:extLst>
          </p:cNvPr>
          <p:cNvSpPr>
            <a:spLocks noGrp="1"/>
          </p:cNvSpPr>
          <p:nvPr>
            <p:ph type="dt" sz="half" idx="10"/>
          </p:nvPr>
        </p:nvSpPr>
        <p:spPr/>
        <p:txBody>
          <a:bodyPr/>
          <a:lstStyle/>
          <a:p>
            <a:fld id="{57CF82B9-4C70-4E7E-9C35-B172B3A6026B}" type="datetimeFigureOut">
              <a:rPr lang="fr-FR" smtClean="0"/>
              <a:t>30/09/2024</a:t>
            </a:fld>
            <a:endParaRPr lang="fr-FR"/>
          </a:p>
        </p:txBody>
      </p:sp>
      <p:sp>
        <p:nvSpPr>
          <p:cNvPr id="5" name="Espace réservé du pied de page 4">
            <a:extLst>
              <a:ext uri="{FF2B5EF4-FFF2-40B4-BE49-F238E27FC236}">
                <a16:creationId xmlns:a16="http://schemas.microsoft.com/office/drawing/2014/main" id="{2720862F-C918-9323-CED7-9BE84063EB2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8A1C409-EB62-4C56-8949-B13033A6581F}"/>
              </a:ext>
            </a:extLst>
          </p:cNvPr>
          <p:cNvSpPr>
            <a:spLocks noGrp="1"/>
          </p:cNvSpPr>
          <p:nvPr>
            <p:ph type="sldNum" sz="quarter" idx="12"/>
          </p:nvPr>
        </p:nvSpPr>
        <p:spPr/>
        <p:txBody>
          <a:bodyPr/>
          <a:lstStyle/>
          <a:p>
            <a:fld id="{4B0C85E6-7609-4E23-8107-EBCA3E739DD9}" type="slidenum">
              <a:rPr lang="fr-FR" smtClean="0"/>
              <a:t>‹N°›</a:t>
            </a:fld>
            <a:endParaRPr lang="fr-FR"/>
          </a:p>
        </p:txBody>
      </p:sp>
    </p:spTree>
    <p:extLst>
      <p:ext uri="{BB962C8B-B14F-4D97-AF65-F5344CB8AC3E}">
        <p14:creationId xmlns:p14="http://schemas.microsoft.com/office/powerpoint/2010/main" val="105132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5872EF-8345-1D47-2A4D-ADCC78E02B0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F0D0A8D-2592-9404-3D0D-B8F556DAB59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A9895DD-1207-B256-EC38-11AD96EB77B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10A820E-DA3C-31D0-AFA2-E0592ECA876C}"/>
              </a:ext>
            </a:extLst>
          </p:cNvPr>
          <p:cNvSpPr>
            <a:spLocks noGrp="1"/>
          </p:cNvSpPr>
          <p:nvPr>
            <p:ph type="dt" sz="half" idx="10"/>
          </p:nvPr>
        </p:nvSpPr>
        <p:spPr/>
        <p:txBody>
          <a:bodyPr/>
          <a:lstStyle/>
          <a:p>
            <a:fld id="{57CF82B9-4C70-4E7E-9C35-B172B3A6026B}" type="datetimeFigureOut">
              <a:rPr lang="fr-FR" smtClean="0"/>
              <a:t>30/09/2024</a:t>
            </a:fld>
            <a:endParaRPr lang="fr-FR"/>
          </a:p>
        </p:txBody>
      </p:sp>
      <p:sp>
        <p:nvSpPr>
          <p:cNvPr id="6" name="Espace réservé du pied de page 5">
            <a:extLst>
              <a:ext uri="{FF2B5EF4-FFF2-40B4-BE49-F238E27FC236}">
                <a16:creationId xmlns:a16="http://schemas.microsoft.com/office/drawing/2014/main" id="{0BDC23DB-C71C-5188-21D7-662E544EA5A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2B1BB2E-F49D-6EA1-C383-4B423D5AB38E}"/>
              </a:ext>
            </a:extLst>
          </p:cNvPr>
          <p:cNvSpPr>
            <a:spLocks noGrp="1"/>
          </p:cNvSpPr>
          <p:nvPr>
            <p:ph type="sldNum" sz="quarter" idx="12"/>
          </p:nvPr>
        </p:nvSpPr>
        <p:spPr/>
        <p:txBody>
          <a:bodyPr/>
          <a:lstStyle/>
          <a:p>
            <a:fld id="{4B0C85E6-7609-4E23-8107-EBCA3E739DD9}" type="slidenum">
              <a:rPr lang="fr-FR" smtClean="0"/>
              <a:t>‹N°›</a:t>
            </a:fld>
            <a:endParaRPr lang="fr-FR"/>
          </a:p>
        </p:txBody>
      </p:sp>
    </p:spTree>
    <p:extLst>
      <p:ext uri="{BB962C8B-B14F-4D97-AF65-F5344CB8AC3E}">
        <p14:creationId xmlns:p14="http://schemas.microsoft.com/office/powerpoint/2010/main" val="168297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F3AEEE-C4EE-65DC-BF4B-50907383103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31387BD-C9C0-96D3-E74C-71878DD9BD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BD6C8BC-906A-2077-C4F7-0715BDA5E75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21E37D9-0B7B-35DE-1743-6DA2730379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7CFFB4D-B71D-B6CA-3124-439A24C6843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E96EE53-70F4-242C-E84A-8441D7AD178F}"/>
              </a:ext>
            </a:extLst>
          </p:cNvPr>
          <p:cNvSpPr>
            <a:spLocks noGrp="1"/>
          </p:cNvSpPr>
          <p:nvPr>
            <p:ph type="dt" sz="half" idx="10"/>
          </p:nvPr>
        </p:nvSpPr>
        <p:spPr/>
        <p:txBody>
          <a:bodyPr/>
          <a:lstStyle/>
          <a:p>
            <a:fld id="{57CF82B9-4C70-4E7E-9C35-B172B3A6026B}" type="datetimeFigureOut">
              <a:rPr lang="fr-FR" smtClean="0"/>
              <a:t>30/09/2024</a:t>
            </a:fld>
            <a:endParaRPr lang="fr-FR"/>
          </a:p>
        </p:txBody>
      </p:sp>
      <p:sp>
        <p:nvSpPr>
          <p:cNvPr id="8" name="Espace réservé du pied de page 7">
            <a:extLst>
              <a:ext uri="{FF2B5EF4-FFF2-40B4-BE49-F238E27FC236}">
                <a16:creationId xmlns:a16="http://schemas.microsoft.com/office/drawing/2014/main" id="{984291D8-1A31-D57F-23B9-8BAA03DD707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03AB292-FD1A-6854-D050-63E1BE4EE8D1}"/>
              </a:ext>
            </a:extLst>
          </p:cNvPr>
          <p:cNvSpPr>
            <a:spLocks noGrp="1"/>
          </p:cNvSpPr>
          <p:nvPr>
            <p:ph type="sldNum" sz="quarter" idx="12"/>
          </p:nvPr>
        </p:nvSpPr>
        <p:spPr/>
        <p:txBody>
          <a:bodyPr/>
          <a:lstStyle/>
          <a:p>
            <a:fld id="{4B0C85E6-7609-4E23-8107-EBCA3E739DD9}" type="slidenum">
              <a:rPr lang="fr-FR" smtClean="0"/>
              <a:t>‹N°›</a:t>
            </a:fld>
            <a:endParaRPr lang="fr-FR"/>
          </a:p>
        </p:txBody>
      </p:sp>
    </p:spTree>
    <p:extLst>
      <p:ext uri="{BB962C8B-B14F-4D97-AF65-F5344CB8AC3E}">
        <p14:creationId xmlns:p14="http://schemas.microsoft.com/office/powerpoint/2010/main" val="2375177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9402F0-182A-CED7-B925-F8E495B1D38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B56BF89-CB4A-BD26-80DA-8A27415BC177}"/>
              </a:ext>
            </a:extLst>
          </p:cNvPr>
          <p:cNvSpPr>
            <a:spLocks noGrp="1"/>
          </p:cNvSpPr>
          <p:nvPr>
            <p:ph type="dt" sz="half" idx="10"/>
          </p:nvPr>
        </p:nvSpPr>
        <p:spPr/>
        <p:txBody>
          <a:bodyPr/>
          <a:lstStyle/>
          <a:p>
            <a:fld id="{57CF82B9-4C70-4E7E-9C35-B172B3A6026B}" type="datetimeFigureOut">
              <a:rPr lang="fr-FR" smtClean="0"/>
              <a:t>30/09/2024</a:t>
            </a:fld>
            <a:endParaRPr lang="fr-FR"/>
          </a:p>
        </p:txBody>
      </p:sp>
      <p:sp>
        <p:nvSpPr>
          <p:cNvPr id="4" name="Espace réservé du pied de page 3">
            <a:extLst>
              <a:ext uri="{FF2B5EF4-FFF2-40B4-BE49-F238E27FC236}">
                <a16:creationId xmlns:a16="http://schemas.microsoft.com/office/drawing/2014/main" id="{A2C4E6AC-35BA-6308-152E-C69396FA43D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0DCF4BC-FDD6-C46A-4A95-D91E0AA574DB}"/>
              </a:ext>
            </a:extLst>
          </p:cNvPr>
          <p:cNvSpPr>
            <a:spLocks noGrp="1"/>
          </p:cNvSpPr>
          <p:nvPr>
            <p:ph type="sldNum" sz="quarter" idx="12"/>
          </p:nvPr>
        </p:nvSpPr>
        <p:spPr/>
        <p:txBody>
          <a:bodyPr/>
          <a:lstStyle/>
          <a:p>
            <a:fld id="{4B0C85E6-7609-4E23-8107-EBCA3E739DD9}" type="slidenum">
              <a:rPr lang="fr-FR" smtClean="0"/>
              <a:t>‹N°›</a:t>
            </a:fld>
            <a:endParaRPr lang="fr-FR"/>
          </a:p>
        </p:txBody>
      </p:sp>
    </p:spTree>
    <p:extLst>
      <p:ext uri="{BB962C8B-B14F-4D97-AF65-F5344CB8AC3E}">
        <p14:creationId xmlns:p14="http://schemas.microsoft.com/office/powerpoint/2010/main" val="3649334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F3CC911-6CC7-2EDF-BA73-143DE464EDB8}"/>
              </a:ext>
            </a:extLst>
          </p:cNvPr>
          <p:cNvSpPr>
            <a:spLocks noGrp="1"/>
          </p:cNvSpPr>
          <p:nvPr>
            <p:ph type="dt" sz="half" idx="10"/>
          </p:nvPr>
        </p:nvSpPr>
        <p:spPr/>
        <p:txBody>
          <a:bodyPr/>
          <a:lstStyle/>
          <a:p>
            <a:fld id="{7044BE5B-0B58-444F-8DA9-96A6C6780663}" type="datetimeFigureOut">
              <a:rPr lang="fr-FR" smtClean="0"/>
              <a:t>30/09/2024</a:t>
            </a:fld>
            <a:endParaRPr lang="fr-FR"/>
          </a:p>
        </p:txBody>
      </p:sp>
      <p:sp>
        <p:nvSpPr>
          <p:cNvPr id="3" name="Espace réservé du pied de page 2">
            <a:extLst>
              <a:ext uri="{FF2B5EF4-FFF2-40B4-BE49-F238E27FC236}">
                <a16:creationId xmlns:a16="http://schemas.microsoft.com/office/drawing/2014/main" id="{9D2C6B72-A890-6BA8-6EED-8F7D4309BE0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F4CE287-73DD-CA9D-AFCB-58CAE6BA7D31}"/>
              </a:ext>
            </a:extLst>
          </p:cNvPr>
          <p:cNvSpPr>
            <a:spLocks noGrp="1"/>
          </p:cNvSpPr>
          <p:nvPr>
            <p:ph type="sldNum" sz="quarter" idx="12"/>
          </p:nvPr>
        </p:nvSpPr>
        <p:spPr/>
        <p:txBody>
          <a:bodyPr/>
          <a:lstStyle/>
          <a:p>
            <a:fld id="{82C57874-1B32-41B8-AD25-D9F0E0C0262D}" type="slidenum">
              <a:rPr lang="fr-FR" smtClean="0"/>
              <a:t>‹N°›</a:t>
            </a:fld>
            <a:endParaRPr lang="fr-FR"/>
          </a:p>
        </p:txBody>
      </p:sp>
    </p:spTree>
    <p:extLst>
      <p:ext uri="{BB962C8B-B14F-4D97-AF65-F5344CB8AC3E}">
        <p14:creationId xmlns:p14="http://schemas.microsoft.com/office/powerpoint/2010/main" val="1863458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F9DF06-8408-775A-926E-C1CF25D5466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89EEE798-08AB-E700-6CCD-01004DA01C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C0AA48A-C3C5-8EA3-871F-056333542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2417527-6735-224F-53B5-6619BCFA632A}"/>
              </a:ext>
            </a:extLst>
          </p:cNvPr>
          <p:cNvSpPr>
            <a:spLocks noGrp="1"/>
          </p:cNvSpPr>
          <p:nvPr>
            <p:ph type="dt" sz="half" idx="10"/>
          </p:nvPr>
        </p:nvSpPr>
        <p:spPr/>
        <p:txBody>
          <a:bodyPr/>
          <a:lstStyle/>
          <a:p>
            <a:fld id="{57CF82B9-4C70-4E7E-9C35-B172B3A6026B}" type="datetimeFigureOut">
              <a:rPr lang="fr-FR" smtClean="0"/>
              <a:t>30/09/2024</a:t>
            </a:fld>
            <a:endParaRPr lang="fr-FR"/>
          </a:p>
        </p:txBody>
      </p:sp>
      <p:sp>
        <p:nvSpPr>
          <p:cNvPr id="6" name="Espace réservé du pied de page 5">
            <a:extLst>
              <a:ext uri="{FF2B5EF4-FFF2-40B4-BE49-F238E27FC236}">
                <a16:creationId xmlns:a16="http://schemas.microsoft.com/office/drawing/2014/main" id="{AD322BB9-36E7-36AC-8583-E2CE62D97A5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D739321-E36D-BFAA-ED08-7575B067DF51}"/>
              </a:ext>
            </a:extLst>
          </p:cNvPr>
          <p:cNvSpPr>
            <a:spLocks noGrp="1"/>
          </p:cNvSpPr>
          <p:nvPr>
            <p:ph type="sldNum" sz="quarter" idx="12"/>
          </p:nvPr>
        </p:nvSpPr>
        <p:spPr/>
        <p:txBody>
          <a:bodyPr/>
          <a:lstStyle/>
          <a:p>
            <a:fld id="{4B0C85E6-7609-4E23-8107-EBCA3E739DD9}" type="slidenum">
              <a:rPr lang="fr-FR" smtClean="0"/>
              <a:t>‹N°›</a:t>
            </a:fld>
            <a:endParaRPr lang="fr-FR"/>
          </a:p>
        </p:txBody>
      </p:sp>
    </p:spTree>
    <p:extLst>
      <p:ext uri="{BB962C8B-B14F-4D97-AF65-F5344CB8AC3E}">
        <p14:creationId xmlns:p14="http://schemas.microsoft.com/office/powerpoint/2010/main" val="2640336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5E549C-4AE0-7785-2F90-C6177BAAF32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04A3EDA-C598-119D-6EB5-9BF4FA457A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2DBD841B-576F-2DE8-0305-47403008F4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109E93D-E0B5-6049-AE4E-BB19E6C78876}"/>
              </a:ext>
            </a:extLst>
          </p:cNvPr>
          <p:cNvSpPr>
            <a:spLocks noGrp="1"/>
          </p:cNvSpPr>
          <p:nvPr>
            <p:ph type="dt" sz="half" idx="10"/>
          </p:nvPr>
        </p:nvSpPr>
        <p:spPr/>
        <p:txBody>
          <a:bodyPr/>
          <a:lstStyle/>
          <a:p>
            <a:fld id="{57CF82B9-4C70-4E7E-9C35-B172B3A6026B}" type="datetimeFigureOut">
              <a:rPr lang="fr-FR" smtClean="0"/>
              <a:t>30/09/2024</a:t>
            </a:fld>
            <a:endParaRPr lang="fr-FR"/>
          </a:p>
        </p:txBody>
      </p:sp>
      <p:sp>
        <p:nvSpPr>
          <p:cNvPr id="6" name="Espace réservé du pied de page 5">
            <a:extLst>
              <a:ext uri="{FF2B5EF4-FFF2-40B4-BE49-F238E27FC236}">
                <a16:creationId xmlns:a16="http://schemas.microsoft.com/office/drawing/2014/main" id="{08680A7C-895A-D8E8-B9EF-3DA3989CFE4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03C7214-E8FF-1AD6-1612-6AD888A57C41}"/>
              </a:ext>
            </a:extLst>
          </p:cNvPr>
          <p:cNvSpPr>
            <a:spLocks noGrp="1"/>
          </p:cNvSpPr>
          <p:nvPr>
            <p:ph type="sldNum" sz="quarter" idx="12"/>
          </p:nvPr>
        </p:nvSpPr>
        <p:spPr/>
        <p:txBody>
          <a:bodyPr/>
          <a:lstStyle/>
          <a:p>
            <a:fld id="{4B0C85E6-7609-4E23-8107-EBCA3E739DD9}" type="slidenum">
              <a:rPr lang="fr-FR" smtClean="0"/>
              <a:t>‹N°›</a:t>
            </a:fld>
            <a:endParaRPr lang="fr-FR"/>
          </a:p>
        </p:txBody>
      </p:sp>
    </p:spTree>
    <p:extLst>
      <p:ext uri="{BB962C8B-B14F-4D97-AF65-F5344CB8AC3E}">
        <p14:creationId xmlns:p14="http://schemas.microsoft.com/office/powerpoint/2010/main" val="3574014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DEF31C6-04F4-FC8E-66F2-3157A82E27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7644761-5A30-E10A-3A56-002573477A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C087134-3D83-0C20-CD57-E1A7DA2296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7CF82B9-4C70-4E7E-9C35-B172B3A6026B}" type="datetimeFigureOut">
              <a:rPr lang="fr-FR" smtClean="0"/>
              <a:t>30/09/2024</a:t>
            </a:fld>
            <a:endParaRPr lang="fr-FR"/>
          </a:p>
        </p:txBody>
      </p:sp>
      <p:sp>
        <p:nvSpPr>
          <p:cNvPr id="5" name="Espace réservé du pied de page 4">
            <a:extLst>
              <a:ext uri="{FF2B5EF4-FFF2-40B4-BE49-F238E27FC236}">
                <a16:creationId xmlns:a16="http://schemas.microsoft.com/office/drawing/2014/main" id="{7E4522A3-664F-9652-8C13-E99CC60123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3F4C451-ABB4-C722-F7A7-17C317076C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B0C85E6-7609-4E23-8107-EBCA3E739DD9}" type="slidenum">
              <a:rPr lang="fr-FR" smtClean="0"/>
              <a:t>‹N°›</a:t>
            </a:fld>
            <a:endParaRPr lang="fr-FR"/>
          </a:p>
        </p:txBody>
      </p:sp>
    </p:spTree>
    <p:extLst>
      <p:ext uri="{BB962C8B-B14F-4D97-AF65-F5344CB8AC3E}">
        <p14:creationId xmlns:p14="http://schemas.microsoft.com/office/powerpoint/2010/main" val="3145871251"/>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714" r:id="rId13"/>
    <p:sldLayoutId id="214748366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9/30/2024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‹N°›</a:t>
            </a:fld>
            <a:endParaRPr lang="en-US"/>
          </a:p>
        </p:txBody>
      </p:sp>
    </p:spTree>
    <p:extLst>
      <p:ext uri="{BB962C8B-B14F-4D97-AF65-F5344CB8AC3E}">
        <p14:creationId xmlns:p14="http://schemas.microsoft.com/office/powerpoint/2010/main" val="1157337325"/>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5.svg"/><Relationship Id="rId11" Type="http://schemas.openxmlformats.org/officeDocument/2006/relationships/image" Target="../media/image39.sv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chart" Target="../charts/chart1.xml"/><Relationship Id="rId9" Type="http://schemas.openxmlformats.org/officeDocument/2006/relationships/chart" Target="../charts/chart2.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0.jpe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 Id="rId9" Type="http://schemas.openxmlformats.org/officeDocument/2006/relationships/image" Target="../media/image45.sv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hyperlink" Target="http://www.broceliande-vacances.com" TargetMode="Externa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52.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58.jpg"/></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chart" Target="../charts/chart5.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chart" Target="../charts/chart7.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chart" Target="../charts/chart8.xml"/><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s>
</file>

<file path=ppt/slides/_rels/slide3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75.jpeg"/><Relationship Id="rId5" Type="http://schemas.openxmlformats.org/officeDocument/2006/relationships/image" Target="../media/image74.sv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chart" Target="../charts/chart11.xml"/><Relationship Id="rId4" Type="http://schemas.openxmlformats.org/officeDocument/2006/relationships/chart" Target="../charts/chart10.xml"/></Relationships>
</file>

<file path=ppt/slides/_rels/slide3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chart" Target="../charts/chart13.xml"/><Relationship Id="rId5" Type="http://schemas.openxmlformats.org/officeDocument/2006/relationships/image" Target="../media/image77.png"/><Relationship Id="rId4" Type="http://schemas.openxmlformats.org/officeDocument/2006/relationships/image" Target="../media/image76.jpeg"/></Relationships>
</file>

<file path=ppt/slides/_rels/slide3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chart" Target="../charts/chart14.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jpe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85.jpeg"/></Relationships>
</file>

<file path=ppt/slides/_rels/slide3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88.jpeg"/><Relationship Id="rId4" Type="http://schemas.openxmlformats.org/officeDocument/2006/relationships/image" Target="../media/image87.jpeg"/></Relationships>
</file>

<file path=ppt/slides/_rels/slide3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6.xml"/><Relationship Id="rId1" Type="http://schemas.openxmlformats.org/officeDocument/2006/relationships/slideLayout" Target="../slideLayouts/slideLayout27.xml"/><Relationship Id="rId5" Type="http://schemas.openxmlformats.org/officeDocument/2006/relationships/image" Target="../media/image96.png"/><Relationship Id="rId4" Type="http://schemas.openxmlformats.org/officeDocument/2006/relationships/image" Target="../media/image95.jp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plein air, paysage, eau, nuage&#10;&#10;Description générée automatiquement">
            <a:extLst>
              <a:ext uri="{FF2B5EF4-FFF2-40B4-BE49-F238E27FC236}">
                <a16:creationId xmlns:a16="http://schemas.microsoft.com/office/drawing/2014/main" id="{46DEC12D-4101-BB52-DA65-AD421EB8F2D4}"/>
              </a:ext>
            </a:extLst>
          </p:cNvPr>
          <p:cNvPicPr>
            <a:picLocks noChangeAspect="1"/>
          </p:cNvPicPr>
          <p:nvPr/>
        </p:nvPicPr>
        <p:blipFill rotWithShape="1">
          <a:blip r:embed="rId3">
            <a:extLst>
              <a:ext uri="{28A0092B-C50C-407E-A947-70E740481C1C}">
                <a14:useLocalDpi xmlns:a14="http://schemas.microsoft.com/office/drawing/2010/main" val="0"/>
              </a:ext>
            </a:extLst>
          </a:blip>
          <a:srcRect t="8208" r="-167" b="4895"/>
          <a:stretch/>
        </p:blipFill>
        <p:spPr>
          <a:xfrm>
            <a:off x="-70022" y="0"/>
            <a:ext cx="12352637" cy="7129850"/>
          </a:xfrm>
          <a:prstGeom prst="rect">
            <a:avLst/>
          </a:prstGeom>
        </p:spPr>
      </p:pic>
      <p:sp>
        <p:nvSpPr>
          <p:cNvPr id="6" name="ZoneTexte 5">
            <a:extLst>
              <a:ext uri="{FF2B5EF4-FFF2-40B4-BE49-F238E27FC236}">
                <a16:creationId xmlns:a16="http://schemas.microsoft.com/office/drawing/2014/main" id="{B1741931-8630-F4B4-8A47-4B522B7B094A}"/>
              </a:ext>
            </a:extLst>
          </p:cNvPr>
          <p:cNvSpPr txBox="1"/>
          <p:nvPr/>
        </p:nvSpPr>
        <p:spPr>
          <a:xfrm>
            <a:off x="-5252304" y="696963"/>
            <a:ext cx="4819135" cy="707886"/>
          </a:xfrm>
          <a:prstGeom prst="rect">
            <a:avLst/>
          </a:prstGeom>
          <a:noFill/>
        </p:spPr>
        <p:txBody>
          <a:bodyPr wrap="square" rtlCol="0">
            <a:spAutoFit/>
          </a:bodyPr>
          <a:lstStyle/>
          <a:p>
            <a:r>
              <a:rPr lang="fr-FR" sz="4000" dirty="0">
                <a:latin typeface="Newake" pitchFamily="50" charset="0"/>
              </a:rPr>
              <a:t>RAPPORT D’ACTIVITE </a:t>
            </a:r>
          </a:p>
        </p:txBody>
      </p:sp>
      <p:sp>
        <p:nvSpPr>
          <p:cNvPr id="7" name="Rectangle 6">
            <a:extLst>
              <a:ext uri="{FF2B5EF4-FFF2-40B4-BE49-F238E27FC236}">
                <a16:creationId xmlns:a16="http://schemas.microsoft.com/office/drawing/2014/main" id="{3FE5C997-13E4-1B9A-65F1-3CBC9E2F1B8D}"/>
              </a:ext>
            </a:extLst>
          </p:cNvPr>
          <p:cNvSpPr/>
          <p:nvPr/>
        </p:nvSpPr>
        <p:spPr>
          <a:xfrm>
            <a:off x="5857104" y="1165626"/>
            <a:ext cx="1709352" cy="79701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600" dirty="0">
                <a:latin typeface="Newake" pitchFamily="50" charset="0"/>
              </a:rPr>
              <a:t>2023</a:t>
            </a:r>
          </a:p>
        </p:txBody>
      </p:sp>
      <p:pic>
        <p:nvPicPr>
          <p:cNvPr id="9" name="Image 8" descr="Une image contenant texte, Police, Graphique, capture d’écran&#10;&#10;Description générée automatiquement">
            <a:extLst>
              <a:ext uri="{FF2B5EF4-FFF2-40B4-BE49-F238E27FC236}">
                <a16:creationId xmlns:a16="http://schemas.microsoft.com/office/drawing/2014/main" id="{4A5548C9-2ADD-F545-3694-C5EC0B8E9B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4390" y="2824539"/>
            <a:ext cx="2798506" cy="1218930"/>
          </a:xfrm>
          <a:prstGeom prst="rect">
            <a:avLst/>
          </a:prstGeom>
        </p:spPr>
      </p:pic>
      <p:pic>
        <p:nvPicPr>
          <p:cNvPr id="13" name="Image 12" descr="Une image contenant noir, obscurité&#10;&#10;Description générée automatiquement">
            <a:extLst>
              <a:ext uri="{FF2B5EF4-FFF2-40B4-BE49-F238E27FC236}">
                <a16:creationId xmlns:a16="http://schemas.microsoft.com/office/drawing/2014/main" id="{FB942B1B-994F-D979-9A98-2B67FA530A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835" y="3018397"/>
            <a:ext cx="754266" cy="698369"/>
          </a:xfrm>
          <a:prstGeom prst="rect">
            <a:avLst/>
          </a:prstGeom>
        </p:spPr>
      </p:pic>
      <p:pic>
        <p:nvPicPr>
          <p:cNvPr id="15" name="Image 14" descr="Une image contenant noir, obscurité, capture d’écran&#10;&#10;Description générée automatiquement">
            <a:extLst>
              <a:ext uri="{FF2B5EF4-FFF2-40B4-BE49-F238E27FC236}">
                <a16:creationId xmlns:a16="http://schemas.microsoft.com/office/drawing/2014/main" id="{4B8F179E-F199-4AF1-1342-F789CC0E0DD1}"/>
              </a:ext>
            </a:extLst>
          </p:cNvPr>
          <p:cNvPicPr>
            <a:picLocks noChangeAspect="1"/>
          </p:cNvPicPr>
          <p:nvPr/>
        </p:nvPicPr>
        <p:blipFill rotWithShape="1">
          <a:blip r:embed="rId6">
            <a:extLst>
              <a:ext uri="{28A0092B-C50C-407E-A947-70E740481C1C}">
                <a14:useLocalDpi xmlns:a14="http://schemas.microsoft.com/office/drawing/2010/main" val="0"/>
              </a:ext>
            </a:extLst>
          </a:blip>
          <a:srcRect b="57478"/>
          <a:stretch/>
        </p:blipFill>
        <p:spPr>
          <a:xfrm>
            <a:off x="8390916" y="3143806"/>
            <a:ext cx="1934919" cy="572960"/>
          </a:xfrm>
          <a:prstGeom prst="rect">
            <a:avLst/>
          </a:prstGeom>
        </p:spPr>
      </p:pic>
      <p:pic>
        <p:nvPicPr>
          <p:cNvPr id="16" name="Image 15">
            <a:extLst>
              <a:ext uri="{FF2B5EF4-FFF2-40B4-BE49-F238E27FC236}">
                <a16:creationId xmlns:a16="http://schemas.microsoft.com/office/drawing/2014/main" id="{94CD97D7-114B-03CE-929E-3F4BD992CD86}"/>
              </a:ext>
            </a:extLst>
          </p:cNvPr>
          <p:cNvPicPr>
            <a:picLocks noChangeAspect="1"/>
          </p:cNvPicPr>
          <p:nvPr/>
        </p:nvPicPr>
        <p:blipFill rotWithShape="1">
          <a:blip r:embed="rId7">
            <a:extLst>
              <a:ext uri="{28A0092B-C50C-407E-A947-70E740481C1C}">
                <a14:useLocalDpi xmlns:a14="http://schemas.microsoft.com/office/drawing/2010/main" val="0"/>
              </a:ext>
            </a:extLst>
          </a:blip>
          <a:srcRect t="29216" b="28183"/>
          <a:stretch/>
        </p:blipFill>
        <p:spPr>
          <a:xfrm>
            <a:off x="5981348" y="6147745"/>
            <a:ext cx="2206772" cy="705081"/>
          </a:xfrm>
          <a:custGeom>
            <a:avLst/>
            <a:gdLst/>
            <a:ahLst/>
            <a:cxnLst/>
            <a:rect l="l" t="t" r="r" b="b"/>
            <a:pathLst>
              <a:path w="2028107" h="1916009">
                <a:moveTo>
                  <a:pt x="35370" y="0"/>
                </a:moveTo>
                <a:lnTo>
                  <a:pt x="1992737" y="0"/>
                </a:lnTo>
                <a:cubicBezTo>
                  <a:pt x="2012271" y="0"/>
                  <a:pt x="2028107" y="15836"/>
                  <a:pt x="2028107" y="35370"/>
                </a:cubicBezTo>
                <a:lnTo>
                  <a:pt x="2028107" y="1880639"/>
                </a:lnTo>
                <a:cubicBezTo>
                  <a:pt x="2028107" y="1900173"/>
                  <a:pt x="2012271" y="1916009"/>
                  <a:pt x="1992737" y="1916009"/>
                </a:cubicBezTo>
                <a:lnTo>
                  <a:pt x="35370" y="1916009"/>
                </a:lnTo>
                <a:cubicBezTo>
                  <a:pt x="15836" y="1916009"/>
                  <a:pt x="0" y="1900173"/>
                  <a:pt x="0" y="1880639"/>
                </a:cubicBezTo>
                <a:lnTo>
                  <a:pt x="0" y="35370"/>
                </a:lnTo>
                <a:cubicBezTo>
                  <a:pt x="0" y="15836"/>
                  <a:pt x="15836" y="0"/>
                  <a:pt x="35370" y="0"/>
                </a:cubicBezTo>
                <a:close/>
              </a:path>
            </a:pathLst>
          </a:custGeom>
        </p:spPr>
      </p:pic>
      <p:pic>
        <p:nvPicPr>
          <p:cNvPr id="17" name="Image 16">
            <a:extLst>
              <a:ext uri="{FF2B5EF4-FFF2-40B4-BE49-F238E27FC236}">
                <a16:creationId xmlns:a16="http://schemas.microsoft.com/office/drawing/2014/main" id="{ED1D083F-5FDB-6FF6-0932-72C41CECFA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90916" y="5524476"/>
            <a:ext cx="2504272" cy="1878205"/>
          </a:xfrm>
          <a:custGeom>
            <a:avLst/>
            <a:gdLst/>
            <a:ahLst/>
            <a:cxnLst/>
            <a:rect l="l" t="t" r="r" b="b"/>
            <a:pathLst>
              <a:path w="2487175" h="2487175">
                <a:moveTo>
                  <a:pt x="67328" y="0"/>
                </a:moveTo>
                <a:lnTo>
                  <a:pt x="2419847" y="0"/>
                </a:lnTo>
                <a:cubicBezTo>
                  <a:pt x="2457031" y="0"/>
                  <a:pt x="2487175" y="30144"/>
                  <a:pt x="2487175" y="67328"/>
                </a:cubicBezTo>
                <a:lnTo>
                  <a:pt x="2487175" y="2419847"/>
                </a:lnTo>
                <a:cubicBezTo>
                  <a:pt x="2487175" y="2457031"/>
                  <a:pt x="2457031" y="2487175"/>
                  <a:pt x="2419847" y="2487175"/>
                </a:cubicBezTo>
                <a:lnTo>
                  <a:pt x="67328" y="2487175"/>
                </a:lnTo>
                <a:cubicBezTo>
                  <a:pt x="30144" y="2487175"/>
                  <a:pt x="0" y="2457031"/>
                  <a:pt x="0" y="2419847"/>
                </a:cubicBezTo>
                <a:lnTo>
                  <a:pt x="0" y="67328"/>
                </a:lnTo>
                <a:cubicBezTo>
                  <a:pt x="0" y="30144"/>
                  <a:pt x="30144" y="0"/>
                  <a:pt x="67328" y="0"/>
                </a:cubicBezTo>
                <a:close/>
              </a:path>
            </a:pathLst>
          </a:custGeom>
        </p:spPr>
      </p:pic>
      <p:sp>
        <p:nvSpPr>
          <p:cNvPr id="18" name="ZoneTexte 17">
            <a:extLst>
              <a:ext uri="{FF2B5EF4-FFF2-40B4-BE49-F238E27FC236}">
                <a16:creationId xmlns:a16="http://schemas.microsoft.com/office/drawing/2014/main" id="{E3F4F4DC-F936-B755-CFCC-5A5AA312FB28}"/>
              </a:ext>
            </a:extLst>
          </p:cNvPr>
          <p:cNvSpPr txBox="1"/>
          <p:nvPr/>
        </p:nvSpPr>
        <p:spPr>
          <a:xfrm>
            <a:off x="5733956" y="2352867"/>
            <a:ext cx="6153665" cy="461665"/>
          </a:xfrm>
          <a:prstGeom prst="rect">
            <a:avLst/>
          </a:prstGeom>
          <a:noFill/>
        </p:spPr>
        <p:txBody>
          <a:bodyPr wrap="square" rtlCol="0">
            <a:spAutoFit/>
          </a:bodyPr>
          <a:lstStyle/>
          <a:p>
            <a:r>
              <a:rPr lang="fr-FR" sz="2400" dirty="0">
                <a:latin typeface="Newake" pitchFamily="50" charset="0"/>
              </a:rPr>
              <a:t>SPL Brocéliande Développement Tourisme </a:t>
            </a:r>
          </a:p>
        </p:txBody>
      </p:sp>
      <p:sp>
        <p:nvSpPr>
          <p:cNvPr id="2" name="ZoneTexte 1">
            <a:extLst>
              <a:ext uri="{FF2B5EF4-FFF2-40B4-BE49-F238E27FC236}">
                <a16:creationId xmlns:a16="http://schemas.microsoft.com/office/drawing/2014/main" id="{72716E78-F552-36EF-D7B3-C3A3E081AD87}"/>
              </a:ext>
            </a:extLst>
          </p:cNvPr>
          <p:cNvSpPr txBox="1"/>
          <p:nvPr/>
        </p:nvSpPr>
        <p:spPr>
          <a:xfrm>
            <a:off x="5745895" y="482409"/>
            <a:ext cx="5116636" cy="707886"/>
          </a:xfrm>
          <a:prstGeom prst="rect">
            <a:avLst/>
          </a:prstGeom>
          <a:noFill/>
        </p:spPr>
        <p:txBody>
          <a:bodyPr wrap="square" rtlCol="0">
            <a:spAutoFit/>
          </a:bodyPr>
          <a:lstStyle/>
          <a:p>
            <a:r>
              <a:rPr lang="fr-FR" sz="4000">
                <a:latin typeface="Newake" pitchFamily="50" charset="0"/>
              </a:rPr>
              <a:t>RAPPORT D’ACTIVITE</a:t>
            </a:r>
            <a:endParaRPr lang="fr-FR" sz="4000" dirty="0">
              <a:latin typeface="Newake" pitchFamily="50" charset="0"/>
            </a:endParaRPr>
          </a:p>
        </p:txBody>
      </p:sp>
    </p:spTree>
    <p:extLst>
      <p:ext uri="{BB962C8B-B14F-4D97-AF65-F5344CB8AC3E}">
        <p14:creationId xmlns:p14="http://schemas.microsoft.com/office/powerpoint/2010/main" val="928603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9B40A93-AA9A-64B8-D2F1-C2AD481C8B9E}"/>
              </a:ext>
            </a:extLst>
          </p:cNvPr>
          <p:cNvSpPr txBox="1"/>
          <p:nvPr/>
        </p:nvSpPr>
        <p:spPr>
          <a:xfrm>
            <a:off x="129516" y="376290"/>
            <a:ext cx="9156358" cy="400110"/>
          </a:xfrm>
          <a:prstGeom prst="rect">
            <a:avLst/>
          </a:prstGeom>
          <a:noFill/>
        </p:spPr>
        <p:txBody>
          <a:bodyPr wrap="square" rtlCol="0">
            <a:spAutoFit/>
          </a:bodyPr>
          <a:lstStyle/>
          <a:p>
            <a:r>
              <a:rPr lang="fr-FR" sz="2000" b="1" dirty="0">
                <a:latin typeface="Satoshi" pitchFamily="50" charset="0"/>
              </a:rPr>
              <a:t>RESEAU &amp; PARTENAIRES INSTITUTIONNNELS</a:t>
            </a:r>
          </a:p>
        </p:txBody>
      </p:sp>
      <p:pic>
        <p:nvPicPr>
          <p:cNvPr id="2050" name="Picture 2" descr="Nos membres - CRT Bretagne | Tourisme durable">
            <a:extLst>
              <a:ext uri="{FF2B5EF4-FFF2-40B4-BE49-F238E27FC236}">
                <a16:creationId xmlns:a16="http://schemas.microsoft.com/office/drawing/2014/main" id="{468A23F2-C8BD-077B-B472-67BEC11274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882" y="675830"/>
            <a:ext cx="2242389" cy="16796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lle &amp; Vilaine Tourisme | Bienvenue en Bretagne !">
            <a:extLst>
              <a:ext uri="{FF2B5EF4-FFF2-40B4-BE49-F238E27FC236}">
                <a16:creationId xmlns:a16="http://schemas.microsoft.com/office/drawing/2014/main" id="{5E918DFC-51FE-B962-33C4-162FCD9158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9020" y="1026426"/>
            <a:ext cx="1436373" cy="102598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ome | Fédération régionale des offices de tourisme de Bretagne">
            <a:extLst>
              <a:ext uri="{FF2B5EF4-FFF2-40B4-BE49-F238E27FC236}">
                <a16:creationId xmlns:a16="http://schemas.microsoft.com/office/drawing/2014/main" id="{2D17C828-44C3-1940-7BC3-30535F5F1C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7051" y="1188435"/>
            <a:ext cx="2281366" cy="75654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orbihan Tourisme">
            <a:extLst>
              <a:ext uri="{FF2B5EF4-FFF2-40B4-BE49-F238E27FC236}">
                <a16:creationId xmlns:a16="http://schemas.microsoft.com/office/drawing/2014/main" id="{6BECEE28-02FE-6209-CB94-FC04905CA1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182" y="1081009"/>
            <a:ext cx="1011137" cy="97139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onnexion - ADN Tourisme">
            <a:extLst>
              <a:ext uri="{FF2B5EF4-FFF2-40B4-BE49-F238E27FC236}">
                <a16:creationId xmlns:a16="http://schemas.microsoft.com/office/drawing/2014/main" id="{48B23298-7128-9CBA-9E38-C97D083B36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125" y="991000"/>
            <a:ext cx="2128184" cy="120692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Notre charte graphique | Destination Brocéliande en Bretagne">
            <a:extLst>
              <a:ext uri="{FF2B5EF4-FFF2-40B4-BE49-F238E27FC236}">
                <a16:creationId xmlns:a16="http://schemas.microsoft.com/office/drawing/2014/main" id="{0CB12B3D-22A2-B5A4-FB79-01D21F84F0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918328"/>
            <a:ext cx="4714382" cy="156338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necteur droit 4">
            <a:extLst>
              <a:ext uri="{FF2B5EF4-FFF2-40B4-BE49-F238E27FC236}">
                <a16:creationId xmlns:a16="http://schemas.microsoft.com/office/drawing/2014/main" id="{297A7D1D-B42E-67D2-DC89-467AEDE88AEA}"/>
              </a:ext>
            </a:extLst>
          </p:cNvPr>
          <p:cNvCxnSpPr>
            <a:cxnSpLocks/>
          </p:cNvCxnSpPr>
          <p:nvPr/>
        </p:nvCxnSpPr>
        <p:spPr>
          <a:xfrm>
            <a:off x="-100816" y="966788"/>
            <a:ext cx="580571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 name="ZoneTexte 5">
            <a:extLst>
              <a:ext uri="{FF2B5EF4-FFF2-40B4-BE49-F238E27FC236}">
                <a16:creationId xmlns:a16="http://schemas.microsoft.com/office/drawing/2014/main" id="{11B09C4B-5517-709D-56DD-A0A3FA4CC39B}"/>
              </a:ext>
            </a:extLst>
          </p:cNvPr>
          <p:cNvSpPr txBox="1"/>
          <p:nvPr/>
        </p:nvSpPr>
        <p:spPr>
          <a:xfrm>
            <a:off x="193374" y="2114159"/>
            <a:ext cx="2281365" cy="2585323"/>
          </a:xfrm>
          <a:prstGeom prst="rect">
            <a:avLst/>
          </a:prstGeom>
          <a:noFill/>
        </p:spPr>
        <p:txBody>
          <a:bodyPr wrap="square" rtlCol="0">
            <a:spAutoFit/>
          </a:bodyPr>
          <a:lstStyle/>
          <a:p>
            <a:pPr algn="ctr"/>
            <a:r>
              <a:rPr lang="fr-FR" dirty="0">
                <a:latin typeface="DM Sans" pitchFamily="2" charset="0"/>
              </a:rPr>
              <a:t>- Représenter et défendre les organismes du tourisme.</a:t>
            </a:r>
          </a:p>
          <a:p>
            <a:pPr algn="ctr"/>
            <a:r>
              <a:rPr lang="fr-FR" dirty="0">
                <a:latin typeface="DM Sans" pitchFamily="2" charset="0"/>
              </a:rPr>
              <a:t>- Animer et accompagner le réseau</a:t>
            </a:r>
          </a:p>
          <a:p>
            <a:pPr algn="ctr"/>
            <a:r>
              <a:rPr lang="fr-FR" dirty="0">
                <a:latin typeface="DM Sans" pitchFamily="2" charset="0"/>
              </a:rPr>
              <a:t>- Innover dans le tourisme.</a:t>
            </a:r>
          </a:p>
        </p:txBody>
      </p:sp>
      <p:sp>
        <p:nvSpPr>
          <p:cNvPr id="7" name="ZoneTexte 6">
            <a:extLst>
              <a:ext uri="{FF2B5EF4-FFF2-40B4-BE49-F238E27FC236}">
                <a16:creationId xmlns:a16="http://schemas.microsoft.com/office/drawing/2014/main" id="{FCB6F3A1-4804-BF9C-873F-1EDE352DC68B}"/>
              </a:ext>
            </a:extLst>
          </p:cNvPr>
          <p:cNvSpPr txBox="1"/>
          <p:nvPr/>
        </p:nvSpPr>
        <p:spPr>
          <a:xfrm>
            <a:off x="2672914" y="2075436"/>
            <a:ext cx="2281365" cy="2031325"/>
          </a:xfrm>
          <a:prstGeom prst="rect">
            <a:avLst/>
          </a:prstGeom>
          <a:noFill/>
        </p:spPr>
        <p:txBody>
          <a:bodyPr wrap="square" rtlCol="0">
            <a:spAutoFit/>
          </a:bodyPr>
          <a:lstStyle/>
          <a:p>
            <a:pPr algn="ctr"/>
            <a:r>
              <a:rPr lang="fr-FR" dirty="0">
                <a:latin typeface="DM Sans" pitchFamily="2" charset="0"/>
              </a:rPr>
              <a:t>- Structuration de l’offre </a:t>
            </a:r>
          </a:p>
          <a:p>
            <a:pPr algn="ctr"/>
            <a:r>
              <a:rPr lang="fr-FR" dirty="0">
                <a:latin typeface="DM Sans" pitchFamily="2" charset="0"/>
              </a:rPr>
              <a:t>- Développement des compétences</a:t>
            </a:r>
          </a:p>
          <a:p>
            <a:pPr marL="285750" indent="-285750" algn="ctr">
              <a:buFontTx/>
              <a:buChar char="-"/>
            </a:pPr>
            <a:r>
              <a:rPr lang="fr-FR" dirty="0">
                <a:latin typeface="DM Sans" pitchFamily="2" charset="0"/>
              </a:rPr>
              <a:t>Animation de réseau</a:t>
            </a:r>
          </a:p>
          <a:p>
            <a:pPr marL="285750" indent="-285750" algn="ctr">
              <a:buFontTx/>
              <a:buChar char="-"/>
            </a:pPr>
            <a:r>
              <a:rPr lang="fr-FR" dirty="0">
                <a:latin typeface="DM Sans" pitchFamily="2" charset="0"/>
              </a:rPr>
              <a:t>Veille touristique</a:t>
            </a:r>
          </a:p>
        </p:txBody>
      </p:sp>
      <p:sp>
        <p:nvSpPr>
          <p:cNvPr id="8" name="ZoneTexte 7">
            <a:extLst>
              <a:ext uri="{FF2B5EF4-FFF2-40B4-BE49-F238E27FC236}">
                <a16:creationId xmlns:a16="http://schemas.microsoft.com/office/drawing/2014/main" id="{50A8D4B8-20C1-F41D-F08F-DE66B0F784BB}"/>
              </a:ext>
            </a:extLst>
          </p:cNvPr>
          <p:cNvSpPr txBox="1"/>
          <p:nvPr/>
        </p:nvSpPr>
        <p:spPr>
          <a:xfrm>
            <a:off x="5387437" y="2009167"/>
            <a:ext cx="2617794" cy="2308324"/>
          </a:xfrm>
          <a:prstGeom prst="rect">
            <a:avLst/>
          </a:prstGeom>
          <a:noFill/>
        </p:spPr>
        <p:txBody>
          <a:bodyPr wrap="square" rtlCol="0">
            <a:spAutoFit/>
          </a:bodyPr>
          <a:lstStyle/>
          <a:p>
            <a:pPr marL="285750" indent="-285750" algn="ctr">
              <a:buFontTx/>
              <a:buChar char="-"/>
            </a:pPr>
            <a:r>
              <a:rPr lang="fr-FR" dirty="0">
                <a:latin typeface="DM Sans" pitchFamily="2" charset="0"/>
              </a:rPr>
              <a:t>Développement et promotion des activités touristiques de la Région Bretagne</a:t>
            </a:r>
          </a:p>
          <a:p>
            <a:pPr marL="285750" indent="-285750" algn="ctr">
              <a:buFontTx/>
              <a:buChar char="-"/>
            </a:pPr>
            <a:r>
              <a:rPr lang="fr-FR" dirty="0">
                <a:latin typeface="DM Sans" pitchFamily="2" charset="0"/>
              </a:rPr>
              <a:t>Met en place des outils et ressources pour les pros</a:t>
            </a:r>
          </a:p>
        </p:txBody>
      </p:sp>
      <p:sp>
        <p:nvSpPr>
          <p:cNvPr id="9" name="ZoneTexte 8">
            <a:extLst>
              <a:ext uri="{FF2B5EF4-FFF2-40B4-BE49-F238E27FC236}">
                <a16:creationId xmlns:a16="http://schemas.microsoft.com/office/drawing/2014/main" id="{58DB7A46-0263-56DF-7616-F0C911A7E409}"/>
              </a:ext>
            </a:extLst>
          </p:cNvPr>
          <p:cNvSpPr txBox="1"/>
          <p:nvPr/>
        </p:nvSpPr>
        <p:spPr>
          <a:xfrm>
            <a:off x="8777089" y="2096595"/>
            <a:ext cx="2617794" cy="2031325"/>
          </a:xfrm>
          <a:prstGeom prst="rect">
            <a:avLst/>
          </a:prstGeom>
          <a:noFill/>
        </p:spPr>
        <p:txBody>
          <a:bodyPr wrap="square" rtlCol="0">
            <a:spAutoFit/>
          </a:bodyPr>
          <a:lstStyle/>
          <a:p>
            <a:pPr marL="285750" indent="-285750" algn="ctr">
              <a:buFontTx/>
              <a:buChar char="-"/>
            </a:pPr>
            <a:r>
              <a:rPr lang="fr-FR" dirty="0">
                <a:latin typeface="DM Sans" pitchFamily="2" charset="0"/>
              </a:rPr>
              <a:t>Promotion et développement  touristique du département.</a:t>
            </a:r>
          </a:p>
          <a:p>
            <a:pPr marL="285750" indent="-285750" algn="ctr">
              <a:buFontTx/>
              <a:buChar char="-"/>
            </a:pPr>
            <a:r>
              <a:rPr lang="fr-FR" dirty="0">
                <a:latin typeface="DM Sans" pitchFamily="2" charset="0"/>
              </a:rPr>
              <a:t>Met en place des outils et ressources pour les pros.</a:t>
            </a:r>
          </a:p>
        </p:txBody>
      </p:sp>
      <p:cxnSp>
        <p:nvCxnSpPr>
          <p:cNvPr id="10" name="Connecteur droit 9">
            <a:extLst>
              <a:ext uri="{FF2B5EF4-FFF2-40B4-BE49-F238E27FC236}">
                <a16:creationId xmlns:a16="http://schemas.microsoft.com/office/drawing/2014/main" id="{B26EE85E-5697-D1C3-2371-62F1942D819F}"/>
              </a:ext>
            </a:extLst>
          </p:cNvPr>
          <p:cNvCxnSpPr>
            <a:cxnSpLocks/>
          </p:cNvCxnSpPr>
          <p:nvPr/>
        </p:nvCxnSpPr>
        <p:spPr>
          <a:xfrm>
            <a:off x="5704900" y="0"/>
            <a:ext cx="0" cy="9667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30110958-5104-DAEE-8C26-517DAA590709}"/>
              </a:ext>
            </a:extLst>
          </p:cNvPr>
          <p:cNvSpPr/>
          <p:nvPr/>
        </p:nvSpPr>
        <p:spPr>
          <a:xfrm>
            <a:off x="6452857" y="257816"/>
            <a:ext cx="5224278" cy="566277"/>
          </a:xfrm>
          <a:prstGeom prst="rect">
            <a:avLst/>
          </a:prstGeom>
          <a:solidFill>
            <a:srgbClr val="CBC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Avec nos partenaires</a:t>
            </a:r>
            <a:r>
              <a:rPr lang="fr-FR"/>
              <a:t>, l’office </a:t>
            </a:r>
            <a:r>
              <a:rPr lang="fr-FR" dirty="0"/>
              <a:t>de Tourisme renforce ses missions. </a:t>
            </a:r>
          </a:p>
        </p:txBody>
      </p:sp>
      <p:sp>
        <p:nvSpPr>
          <p:cNvPr id="14" name="ZoneTexte 13">
            <a:extLst>
              <a:ext uri="{FF2B5EF4-FFF2-40B4-BE49-F238E27FC236}">
                <a16:creationId xmlns:a16="http://schemas.microsoft.com/office/drawing/2014/main" id="{A655E149-7B31-DCD1-98EE-587BD1309915}"/>
              </a:ext>
            </a:extLst>
          </p:cNvPr>
          <p:cNvSpPr txBox="1"/>
          <p:nvPr/>
        </p:nvSpPr>
        <p:spPr>
          <a:xfrm>
            <a:off x="4808115" y="4700069"/>
            <a:ext cx="6869020" cy="1938992"/>
          </a:xfrm>
          <a:prstGeom prst="rect">
            <a:avLst/>
          </a:prstGeom>
          <a:noFill/>
        </p:spPr>
        <p:txBody>
          <a:bodyPr wrap="square" rtlCol="0">
            <a:spAutoFit/>
          </a:bodyPr>
          <a:lstStyle/>
          <a:p>
            <a:r>
              <a:rPr lang="fr-FR" sz="2000" dirty="0">
                <a:latin typeface="DM Sans" pitchFamily="2" charset="0"/>
              </a:rPr>
              <a:t>L’office de tourisme de Brocéliande pilote avec Destination Brocéliande :</a:t>
            </a:r>
          </a:p>
          <a:p>
            <a:r>
              <a:rPr lang="fr-FR" sz="2000" dirty="0">
                <a:latin typeface="DM Sans" pitchFamily="2" charset="0"/>
              </a:rPr>
              <a:t>la promotion de la destination avec l’élaboration d’un plan de communication, l’ingénierie touristique avec le soutien au développement des projets et les services aux professionnels avec des outils dédiés</a:t>
            </a:r>
          </a:p>
        </p:txBody>
      </p:sp>
      <p:sp>
        <p:nvSpPr>
          <p:cNvPr id="19" name="Forme libre : forme 18">
            <a:extLst>
              <a:ext uri="{FF2B5EF4-FFF2-40B4-BE49-F238E27FC236}">
                <a16:creationId xmlns:a16="http://schemas.microsoft.com/office/drawing/2014/main" id="{9FD83BBA-BDA1-C6E2-8730-737603A5F72A}"/>
              </a:ext>
            </a:extLst>
          </p:cNvPr>
          <p:cNvSpPr/>
          <p:nvPr/>
        </p:nvSpPr>
        <p:spPr>
          <a:xfrm>
            <a:off x="-25147" y="4240574"/>
            <a:ext cx="12300149" cy="427041"/>
          </a:xfrm>
          <a:custGeom>
            <a:avLst/>
            <a:gdLst>
              <a:gd name="connsiteX0" fmla="*/ 0 w 12300149"/>
              <a:gd name="connsiteY0" fmla="*/ 311221 h 427041"/>
              <a:gd name="connsiteX1" fmla="*/ 2310714 w 12300149"/>
              <a:gd name="connsiteY1" fmla="*/ 410075 h 427041"/>
              <a:gd name="connsiteX2" fmla="*/ 4275438 w 12300149"/>
              <a:gd name="connsiteY2" fmla="*/ 2302 h 427041"/>
              <a:gd name="connsiteX3" fmla="*/ 6722076 w 12300149"/>
              <a:gd name="connsiteY3" fmla="*/ 237081 h 427041"/>
              <a:gd name="connsiteX4" fmla="*/ 8872152 w 12300149"/>
              <a:gd name="connsiteY4" fmla="*/ 76443 h 427041"/>
              <a:gd name="connsiteX5" fmla="*/ 11306433 w 12300149"/>
              <a:gd name="connsiteY5" fmla="*/ 212367 h 427041"/>
              <a:gd name="connsiteX6" fmla="*/ 12208476 w 12300149"/>
              <a:gd name="connsiteY6" fmla="*/ 27016 h 427041"/>
              <a:gd name="connsiteX7" fmla="*/ 12257903 w 12300149"/>
              <a:gd name="connsiteY7" fmla="*/ 88800 h 42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0149" h="427041" extrusionOk="0">
                <a:moveTo>
                  <a:pt x="0" y="311221"/>
                </a:moveTo>
                <a:cubicBezTo>
                  <a:pt x="790710" y="381235"/>
                  <a:pt x="1521565" y="490301"/>
                  <a:pt x="2310714" y="410075"/>
                </a:cubicBezTo>
                <a:cubicBezTo>
                  <a:pt x="3034221" y="360891"/>
                  <a:pt x="3442172" y="34251"/>
                  <a:pt x="4275438" y="2302"/>
                </a:cubicBezTo>
                <a:cubicBezTo>
                  <a:pt x="4928662" y="53550"/>
                  <a:pt x="5930644" y="364635"/>
                  <a:pt x="6722076" y="237081"/>
                </a:cubicBezTo>
                <a:cubicBezTo>
                  <a:pt x="7388128" y="194689"/>
                  <a:pt x="8204094" y="126432"/>
                  <a:pt x="8872152" y="76443"/>
                </a:cubicBezTo>
                <a:cubicBezTo>
                  <a:pt x="9711658" y="81274"/>
                  <a:pt x="10769635" y="180977"/>
                  <a:pt x="11306433" y="212367"/>
                </a:cubicBezTo>
                <a:cubicBezTo>
                  <a:pt x="11853522" y="202756"/>
                  <a:pt x="12006280" y="35239"/>
                  <a:pt x="12208476" y="27016"/>
                </a:cubicBezTo>
                <a:cubicBezTo>
                  <a:pt x="12402406" y="8560"/>
                  <a:pt x="12215585" y="7135"/>
                  <a:pt x="12257903" y="88800"/>
                </a:cubicBezTo>
              </a:path>
            </a:pathLst>
          </a:custGeom>
          <a:noFill/>
          <a:ln>
            <a:prstDash val="lgDash"/>
            <a:extLst>
              <a:ext uri="{C807C97D-BFC1-408E-A445-0C87EB9F89A2}">
                <ask:lineSketchStyleProps xmlns:ask="http://schemas.microsoft.com/office/drawing/2018/sketchyshapes" sd="1219033472">
                  <a:custGeom>
                    <a:avLst/>
                    <a:gdLst>
                      <a:gd name="connsiteX0" fmla="*/ 0 w 12480325"/>
                      <a:gd name="connsiteY0" fmla="*/ 311221 h 427041"/>
                      <a:gd name="connsiteX1" fmla="*/ 2310714 w 12480325"/>
                      <a:gd name="connsiteY1" fmla="*/ 410075 h 427041"/>
                      <a:gd name="connsiteX2" fmla="*/ 4275438 w 12480325"/>
                      <a:gd name="connsiteY2" fmla="*/ 2302 h 427041"/>
                      <a:gd name="connsiteX3" fmla="*/ 6722076 w 12480325"/>
                      <a:gd name="connsiteY3" fmla="*/ 237081 h 427041"/>
                      <a:gd name="connsiteX4" fmla="*/ 8872152 w 12480325"/>
                      <a:gd name="connsiteY4" fmla="*/ 76443 h 427041"/>
                      <a:gd name="connsiteX5" fmla="*/ 11306433 w 12480325"/>
                      <a:gd name="connsiteY5" fmla="*/ 212367 h 427041"/>
                      <a:gd name="connsiteX6" fmla="*/ 12208476 w 12480325"/>
                      <a:gd name="connsiteY6" fmla="*/ 27016 h 427041"/>
                      <a:gd name="connsiteX7" fmla="*/ 12480325 w 12480325"/>
                      <a:gd name="connsiteY7" fmla="*/ 200011 h 427041"/>
                      <a:gd name="connsiteX0" fmla="*/ 0 w 12300149"/>
                      <a:gd name="connsiteY0" fmla="*/ 311221 h 427041"/>
                      <a:gd name="connsiteX1" fmla="*/ 2310714 w 12300149"/>
                      <a:gd name="connsiteY1" fmla="*/ 410075 h 427041"/>
                      <a:gd name="connsiteX2" fmla="*/ 4275438 w 12300149"/>
                      <a:gd name="connsiteY2" fmla="*/ 2302 h 427041"/>
                      <a:gd name="connsiteX3" fmla="*/ 6722076 w 12300149"/>
                      <a:gd name="connsiteY3" fmla="*/ 237081 h 427041"/>
                      <a:gd name="connsiteX4" fmla="*/ 8872152 w 12300149"/>
                      <a:gd name="connsiteY4" fmla="*/ 76443 h 427041"/>
                      <a:gd name="connsiteX5" fmla="*/ 11306433 w 12300149"/>
                      <a:gd name="connsiteY5" fmla="*/ 212367 h 427041"/>
                      <a:gd name="connsiteX6" fmla="*/ 12208476 w 12300149"/>
                      <a:gd name="connsiteY6" fmla="*/ 27016 h 427041"/>
                      <a:gd name="connsiteX7" fmla="*/ 12257903 w 12300149"/>
                      <a:gd name="connsiteY7" fmla="*/ 88800 h 42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0149" h="427041">
                        <a:moveTo>
                          <a:pt x="0" y="311221"/>
                        </a:moveTo>
                        <a:cubicBezTo>
                          <a:pt x="799070" y="386391"/>
                          <a:pt x="1598141" y="461561"/>
                          <a:pt x="2310714" y="410075"/>
                        </a:cubicBezTo>
                        <a:cubicBezTo>
                          <a:pt x="3023287" y="358589"/>
                          <a:pt x="3540211" y="31134"/>
                          <a:pt x="4275438" y="2302"/>
                        </a:cubicBezTo>
                        <a:cubicBezTo>
                          <a:pt x="5010665" y="-26530"/>
                          <a:pt x="5955957" y="224724"/>
                          <a:pt x="6722076" y="237081"/>
                        </a:cubicBezTo>
                        <a:cubicBezTo>
                          <a:pt x="7488195" y="249438"/>
                          <a:pt x="8108093" y="80562"/>
                          <a:pt x="8872152" y="76443"/>
                        </a:cubicBezTo>
                        <a:cubicBezTo>
                          <a:pt x="9636211" y="72324"/>
                          <a:pt x="10750379" y="220605"/>
                          <a:pt x="11306433" y="212367"/>
                        </a:cubicBezTo>
                        <a:cubicBezTo>
                          <a:pt x="11862487" y="204129"/>
                          <a:pt x="12012827" y="29075"/>
                          <a:pt x="12208476" y="27016"/>
                        </a:cubicBezTo>
                        <a:cubicBezTo>
                          <a:pt x="12404125" y="24957"/>
                          <a:pt x="12219803" y="1273"/>
                          <a:pt x="12257903" y="88800"/>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71057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8;p10">
            <a:extLst>
              <a:ext uri="{FF2B5EF4-FFF2-40B4-BE49-F238E27FC236}">
                <a16:creationId xmlns:a16="http://schemas.microsoft.com/office/drawing/2014/main" id="{2035C838-1440-40C4-09FB-CDD4359F2FE2}"/>
              </a:ext>
            </a:extLst>
          </p:cNvPr>
          <p:cNvSpPr txBox="1"/>
          <p:nvPr/>
        </p:nvSpPr>
        <p:spPr>
          <a:xfrm>
            <a:off x="2478150" y="4934766"/>
            <a:ext cx="7235700" cy="1585009"/>
          </a:xfrm>
          <a:prstGeom prst="rect">
            <a:avLst/>
          </a:prstGeom>
          <a:noFill/>
          <a:ln>
            <a:noFill/>
          </a:ln>
        </p:spPr>
        <p:txBody>
          <a:bodyPr spcFirstLastPara="1" wrap="square" lIns="91425" tIns="45700" rIns="91425" bIns="45700" anchor="t" anchorCtr="0">
            <a:spAutoFit/>
          </a:bodyPr>
          <a:lstStyle/>
          <a:p>
            <a:pPr marL="457200" marR="0" lvl="0" indent="-381000" algn="l" rtl="0">
              <a:spcBef>
                <a:spcPts val="0"/>
              </a:spcBef>
              <a:spcAft>
                <a:spcPts val="0"/>
              </a:spcAft>
              <a:buClr>
                <a:schemeClr val="dk1"/>
              </a:buClr>
              <a:buSzPts val="2400"/>
              <a:buFont typeface="Verdana"/>
              <a:buAutoNum type="arabicPeriod"/>
            </a:pPr>
            <a:r>
              <a:rPr lang="fr-FR" sz="2400" dirty="0">
                <a:solidFill>
                  <a:schemeClr val="dk1"/>
                </a:solidFill>
                <a:latin typeface="DM Sans" pitchFamily="2" charset="0"/>
                <a:ea typeface="Verdana"/>
                <a:cs typeface="Verdana"/>
                <a:sym typeface="Verdana"/>
              </a:rPr>
              <a:t>Accueil et information des visiteurs</a:t>
            </a:r>
            <a:endParaRPr sz="2400" dirty="0">
              <a:latin typeface="DM Sans" pitchFamily="2" charset="0"/>
              <a:ea typeface="Verdana"/>
              <a:cs typeface="Verdana"/>
              <a:sym typeface="Verdana"/>
            </a:endParaRPr>
          </a:p>
          <a:p>
            <a:pPr marL="457200" marR="0" lvl="0" indent="-381000" algn="l" rtl="0">
              <a:spcBef>
                <a:spcPts val="1000"/>
              </a:spcBef>
              <a:spcAft>
                <a:spcPts val="0"/>
              </a:spcAft>
              <a:buClr>
                <a:schemeClr val="dk1"/>
              </a:buClr>
              <a:buSzPts val="2400"/>
              <a:buFont typeface="Verdana"/>
              <a:buAutoNum type="arabicPeriod"/>
            </a:pPr>
            <a:r>
              <a:rPr lang="fr-FR" sz="2400" dirty="0">
                <a:solidFill>
                  <a:schemeClr val="dk1"/>
                </a:solidFill>
                <a:latin typeface="DM Sans" pitchFamily="2" charset="0"/>
                <a:ea typeface="Verdana"/>
                <a:cs typeface="Verdana"/>
                <a:sym typeface="Verdana"/>
              </a:rPr>
              <a:t>Promotion du territoire</a:t>
            </a:r>
            <a:endParaRPr sz="2400" dirty="0">
              <a:latin typeface="DM Sans" pitchFamily="2" charset="0"/>
              <a:ea typeface="Verdana"/>
              <a:cs typeface="Verdana"/>
              <a:sym typeface="Verdana"/>
            </a:endParaRPr>
          </a:p>
          <a:p>
            <a:pPr marL="457200" marR="0" lvl="0" indent="-381000" algn="l" rtl="0">
              <a:spcBef>
                <a:spcPts val="1000"/>
              </a:spcBef>
              <a:spcAft>
                <a:spcPts val="1000"/>
              </a:spcAft>
              <a:buClr>
                <a:schemeClr val="dk1"/>
              </a:buClr>
              <a:buSzPts val="2400"/>
              <a:buFont typeface="Verdana"/>
              <a:buAutoNum type="arabicPeriod"/>
            </a:pPr>
            <a:r>
              <a:rPr lang="fr-FR" sz="2400" dirty="0">
                <a:solidFill>
                  <a:schemeClr val="dk1"/>
                </a:solidFill>
                <a:latin typeface="DM Sans" pitchFamily="2" charset="0"/>
                <a:ea typeface="Verdana"/>
                <a:cs typeface="Verdana"/>
                <a:sym typeface="Verdana"/>
              </a:rPr>
              <a:t>Accompagnement des professionnels</a:t>
            </a:r>
            <a:endParaRPr sz="2400" dirty="0">
              <a:latin typeface="DM Sans" pitchFamily="2" charset="0"/>
              <a:ea typeface="Verdana"/>
              <a:cs typeface="Verdana"/>
              <a:sym typeface="Verdana"/>
            </a:endParaRPr>
          </a:p>
        </p:txBody>
      </p:sp>
      <p:pic>
        <p:nvPicPr>
          <p:cNvPr id="15" name="Image 14">
            <a:extLst>
              <a:ext uri="{FF2B5EF4-FFF2-40B4-BE49-F238E27FC236}">
                <a16:creationId xmlns:a16="http://schemas.microsoft.com/office/drawing/2014/main" id="{460F1BCA-E140-439F-58B4-C7D1BC8651D5}"/>
              </a:ext>
            </a:extLst>
          </p:cNvPr>
          <p:cNvPicPr>
            <a:picLocks noChangeAspect="1"/>
          </p:cNvPicPr>
          <p:nvPr/>
        </p:nvPicPr>
        <p:blipFill rotWithShape="1">
          <a:blip r:embed="rId2"/>
          <a:srcRect l="18333" t="34932" r="20104" b="7963"/>
          <a:stretch/>
        </p:blipFill>
        <p:spPr>
          <a:xfrm>
            <a:off x="2600864" y="1465646"/>
            <a:ext cx="6276436" cy="3274856"/>
          </a:xfrm>
          <a:prstGeom prst="rect">
            <a:avLst/>
          </a:prstGeom>
        </p:spPr>
      </p:pic>
      <p:cxnSp>
        <p:nvCxnSpPr>
          <p:cNvPr id="3" name="Connecteur droit 2">
            <a:extLst>
              <a:ext uri="{FF2B5EF4-FFF2-40B4-BE49-F238E27FC236}">
                <a16:creationId xmlns:a16="http://schemas.microsoft.com/office/drawing/2014/main" id="{C4CF319D-517F-E2A2-D53E-338152EA3142}"/>
              </a:ext>
            </a:extLst>
          </p:cNvPr>
          <p:cNvCxnSpPr>
            <a:cxnSpLocks/>
          </p:cNvCxnSpPr>
          <p:nvPr/>
        </p:nvCxnSpPr>
        <p:spPr>
          <a:xfrm>
            <a:off x="259492" y="1223319"/>
            <a:ext cx="683980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 name="Connecteur droit 4">
            <a:extLst>
              <a:ext uri="{FF2B5EF4-FFF2-40B4-BE49-F238E27FC236}">
                <a16:creationId xmlns:a16="http://schemas.microsoft.com/office/drawing/2014/main" id="{97DE6D81-CAE0-9ADD-1F1D-FC46A32BDCBE}"/>
              </a:ext>
            </a:extLst>
          </p:cNvPr>
          <p:cNvCxnSpPr/>
          <p:nvPr/>
        </p:nvCxnSpPr>
        <p:spPr>
          <a:xfrm>
            <a:off x="7165956" y="10992"/>
            <a:ext cx="0" cy="122331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 name="ZoneTexte 5">
            <a:extLst>
              <a:ext uri="{FF2B5EF4-FFF2-40B4-BE49-F238E27FC236}">
                <a16:creationId xmlns:a16="http://schemas.microsoft.com/office/drawing/2014/main" id="{B6A8B23D-4A3B-4B29-F341-026DB346BBD3}"/>
              </a:ext>
            </a:extLst>
          </p:cNvPr>
          <p:cNvSpPr txBox="1"/>
          <p:nvPr/>
        </p:nvSpPr>
        <p:spPr>
          <a:xfrm>
            <a:off x="-550033" y="622652"/>
            <a:ext cx="7649331" cy="369332"/>
          </a:xfrm>
          <a:prstGeom prst="rect">
            <a:avLst/>
          </a:prstGeom>
          <a:noFill/>
        </p:spPr>
        <p:txBody>
          <a:bodyPr wrap="square" rtlCol="0">
            <a:spAutoFit/>
          </a:bodyPr>
          <a:lstStyle/>
          <a:p>
            <a:pPr algn="r"/>
            <a:r>
              <a:rPr lang="fr-FR" b="1" dirty="0">
                <a:latin typeface="Satoshi" pitchFamily="50" charset="0"/>
              </a:rPr>
              <a:t>LES MISSIONS DE SERVICE PUBLIC – OFFICE DE TOURISME</a:t>
            </a:r>
          </a:p>
        </p:txBody>
      </p:sp>
      <p:pic>
        <p:nvPicPr>
          <p:cNvPr id="1026" name="Picture 2" descr="UDOTSI Nord Les logos à télécharger - UDOTSI Nord">
            <a:extLst>
              <a:ext uri="{FF2B5EF4-FFF2-40B4-BE49-F238E27FC236}">
                <a16:creationId xmlns:a16="http://schemas.microsoft.com/office/drawing/2014/main" id="{A08F0891-47A2-8E34-8903-422DC4E359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38" y="1750524"/>
            <a:ext cx="1685925"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760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FDA3530-BC78-C47C-611B-6E0505F1FE3D}"/>
              </a:ext>
            </a:extLst>
          </p:cNvPr>
          <p:cNvSpPr txBox="1"/>
          <p:nvPr/>
        </p:nvSpPr>
        <p:spPr>
          <a:xfrm>
            <a:off x="302739" y="489166"/>
            <a:ext cx="9156358" cy="584775"/>
          </a:xfrm>
          <a:prstGeom prst="rect">
            <a:avLst/>
          </a:prstGeom>
          <a:noFill/>
        </p:spPr>
        <p:txBody>
          <a:bodyPr wrap="square" rtlCol="0">
            <a:spAutoFit/>
          </a:bodyPr>
          <a:lstStyle/>
          <a:p>
            <a:r>
              <a:rPr lang="fr-FR" sz="3200" dirty="0">
                <a:latin typeface="Newake" pitchFamily="50" charset="0"/>
              </a:rPr>
              <a:t>4 / ACCUEIL ET INFORMATION </a:t>
            </a:r>
          </a:p>
        </p:txBody>
      </p:sp>
      <p:sp>
        <p:nvSpPr>
          <p:cNvPr id="5" name="Rectangle 4">
            <a:extLst>
              <a:ext uri="{FF2B5EF4-FFF2-40B4-BE49-F238E27FC236}">
                <a16:creationId xmlns:a16="http://schemas.microsoft.com/office/drawing/2014/main" id="{074850EB-C5CC-77DB-FF1F-0627396AA64B}"/>
              </a:ext>
            </a:extLst>
          </p:cNvPr>
          <p:cNvSpPr/>
          <p:nvPr/>
        </p:nvSpPr>
        <p:spPr>
          <a:xfrm>
            <a:off x="8353378" y="489165"/>
            <a:ext cx="3357345" cy="1717589"/>
          </a:xfrm>
          <a:prstGeom prst="rect">
            <a:avLst/>
          </a:prstGeom>
          <a:solidFill>
            <a:srgbClr val="CBC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D14ECBDC-B1E2-874A-EFB6-5D17AEA0BD49}"/>
              </a:ext>
            </a:extLst>
          </p:cNvPr>
          <p:cNvSpPr txBox="1"/>
          <p:nvPr/>
        </p:nvSpPr>
        <p:spPr>
          <a:xfrm>
            <a:off x="8419281" y="980037"/>
            <a:ext cx="3892379" cy="923330"/>
          </a:xfrm>
          <a:prstGeom prst="rect">
            <a:avLst/>
          </a:prstGeom>
          <a:noFill/>
        </p:spPr>
        <p:txBody>
          <a:bodyPr wrap="square" rtlCol="0">
            <a:spAutoFit/>
          </a:bodyPr>
          <a:lstStyle/>
          <a:p>
            <a:pPr marL="285750" indent="-285750">
              <a:buFontTx/>
              <a:buChar char="-"/>
            </a:pPr>
            <a:r>
              <a:rPr lang="fr-FR" dirty="0">
                <a:latin typeface="DM Sans" pitchFamily="2" charset="0"/>
              </a:rPr>
              <a:t>Des touristes </a:t>
            </a:r>
          </a:p>
          <a:p>
            <a:pPr marL="285750" indent="-285750">
              <a:buFontTx/>
              <a:buChar char="-"/>
            </a:pPr>
            <a:r>
              <a:rPr lang="fr-FR" dirty="0">
                <a:latin typeface="DM Sans" pitchFamily="2" charset="0"/>
              </a:rPr>
              <a:t>Des excursionnistes </a:t>
            </a:r>
          </a:p>
          <a:p>
            <a:pPr marL="285750" indent="-285750">
              <a:buFontTx/>
              <a:buChar char="-"/>
            </a:pPr>
            <a:r>
              <a:rPr lang="fr-FR" dirty="0">
                <a:latin typeface="DM Sans" pitchFamily="2" charset="0"/>
              </a:rPr>
              <a:t>Des habitants du territoire </a:t>
            </a:r>
          </a:p>
        </p:txBody>
      </p:sp>
      <p:pic>
        <p:nvPicPr>
          <p:cNvPr id="17" name="Image 16">
            <a:extLst>
              <a:ext uri="{FF2B5EF4-FFF2-40B4-BE49-F238E27FC236}">
                <a16:creationId xmlns:a16="http://schemas.microsoft.com/office/drawing/2014/main" id="{72E164AA-38FB-D141-C58D-DCD5CBACF732}"/>
              </a:ext>
            </a:extLst>
          </p:cNvPr>
          <p:cNvPicPr>
            <a:picLocks noChangeAspect="1"/>
          </p:cNvPicPr>
          <p:nvPr/>
        </p:nvPicPr>
        <p:blipFill>
          <a:blip r:embed="rId2"/>
          <a:stretch>
            <a:fillRect/>
          </a:stretch>
        </p:blipFill>
        <p:spPr>
          <a:xfrm>
            <a:off x="259492" y="2245479"/>
            <a:ext cx="9911366" cy="4206783"/>
          </a:xfrm>
          <a:prstGeom prst="rect">
            <a:avLst/>
          </a:prstGeom>
        </p:spPr>
      </p:pic>
      <p:cxnSp>
        <p:nvCxnSpPr>
          <p:cNvPr id="20" name="Connecteur droit 19">
            <a:extLst>
              <a:ext uri="{FF2B5EF4-FFF2-40B4-BE49-F238E27FC236}">
                <a16:creationId xmlns:a16="http://schemas.microsoft.com/office/drawing/2014/main" id="{D33B6B58-12C6-2E7C-2091-0031F89A826A}"/>
              </a:ext>
            </a:extLst>
          </p:cNvPr>
          <p:cNvCxnSpPr>
            <a:cxnSpLocks/>
          </p:cNvCxnSpPr>
          <p:nvPr/>
        </p:nvCxnSpPr>
        <p:spPr>
          <a:xfrm>
            <a:off x="259492" y="1223319"/>
            <a:ext cx="809388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ZoneTexte 21">
            <a:extLst>
              <a:ext uri="{FF2B5EF4-FFF2-40B4-BE49-F238E27FC236}">
                <a16:creationId xmlns:a16="http://schemas.microsoft.com/office/drawing/2014/main" id="{5D0AFC88-6F08-29EC-314C-870BBB55A65A}"/>
              </a:ext>
            </a:extLst>
          </p:cNvPr>
          <p:cNvSpPr txBox="1"/>
          <p:nvPr/>
        </p:nvSpPr>
        <p:spPr>
          <a:xfrm>
            <a:off x="8419281" y="537291"/>
            <a:ext cx="2986651" cy="384721"/>
          </a:xfrm>
          <a:prstGeom prst="rect">
            <a:avLst/>
          </a:prstGeom>
          <a:noFill/>
        </p:spPr>
        <p:txBody>
          <a:bodyPr wrap="square" rtlCol="0">
            <a:spAutoFit/>
          </a:bodyPr>
          <a:lstStyle/>
          <a:p>
            <a:r>
              <a:rPr lang="fr-FR" sz="1900" b="1" dirty="0">
                <a:latin typeface="DM Sans" pitchFamily="2" charset="0"/>
              </a:rPr>
              <a:t>A destination : </a:t>
            </a:r>
          </a:p>
        </p:txBody>
      </p:sp>
      <p:sp>
        <p:nvSpPr>
          <p:cNvPr id="26" name="Flèche : droite rayée 25">
            <a:extLst>
              <a:ext uri="{FF2B5EF4-FFF2-40B4-BE49-F238E27FC236}">
                <a16:creationId xmlns:a16="http://schemas.microsoft.com/office/drawing/2014/main" id="{A034677E-11E0-C2F4-CC62-CC7FFF87E6F6}"/>
              </a:ext>
            </a:extLst>
          </p:cNvPr>
          <p:cNvSpPr/>
          <p:nvPr/>
        </p:nvSpPr>
        <p:spPr>
          <a:xfrm>
            <a:off x="8384381" y="2299147"/>
            <a:ext cx="1655161" cy="830179"/>
          </a:xfrm>
          <a:prstGeom prst="stripedRightArrow">
            <a:avLst/>
          </a:prstGeom>
          <a:solidFill>
            <a:srgbClr val="006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400" dirty="0">
                <a:latin typeface="DM Sans" pitchFamily="2" charset="0"/>
              </a:rPr>
              <a:t>+ 9,54%</a:t>
            </a:r>
          </a:p>
        </p:txBody>
      </p:sp>
    </p:spTree>
    <p:extLst>
      <p:ext uri="{BB962C8B-B14F-4D97-AF65-F5344CB8AC3E}">
        <p14:creationId xmlns:p14="http://schemas.microsoft.com/office/powerpoint/2010/main" val="460962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7414014-D0E6-BBDE-BD00-F9D71FC03389}"/>
              </a:ext>
            </a:extLst>
          </p:cNvPr>
          <p:cNvPicPr>
            <a:picLocks noChangeAspect="1"/>
          </p:cNvPicPr>
          <p:nvPr/>
        </p:nvPicPr>
        <p:blipFill>
          <a:blip r:embed="rId3"/>
          <a:stretch>
            <a:fillRect/>
          </a:stretch>
        </p:blipFill>
        <p:spPr>
          <a:xfrm>
            <a:off x="486533" y="231049"/>
            <a:ext cx="8837193" cy="4068568"/>
          </a:xfrm>
          <a:prstGeom prst="rect">
            <a:avLst/>
          </a:prstGeom>
        </p:spPr>
      </p:pic>
      <p:cxnSp>
        <p:nvCxnSpPr>
          <p:cNvPr id="7" name="Connecteur droit 6">
            <a:extLst>
              <a:ext uri="{FF2B5EF4-FFF2-40B4-BE49-F238E27FC236}">
                <a16:creationId xmlns:a16="http://schemas.microsoft.com/office/drawing/2014/main" id="{6EE028C5-D41F-9494-6DAE-2615A6A07227}"/>
              </a:ext>
            </a:extLst>
          </p:cNvPr>
          <p:cNvCxnSpPr>
            <a:cxnSpLocks/>
          </p:cNvCxnSpPr>
          <p:nvPr/>
        </p:nvCxnSpPr>
        <p:spPr>
          <a:xfrm>
            <a:off x="10361135" y="4973665"/>
            <a:ext cx="0" cy="1850003"/>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3" name="Connecteur droit 12">
            <a:extLst>
              <a:ext uri="{FF2B5EF4-FFF2-40B4-BE49-F238E27FC236}">
                <a16:creationId xmlns:a16="http://schemas.microsoft.com/office/drawing/2014/main" id="{BDA96DD2-93BF-B62B-973A-867F5BA5FA19}"/>
              </a:ext>
            </a:extLst>
          </p:cNvPr>
          <p:cNvCxnSpPr/>
          <p:nvPr/>
        </p:nvCxnSpPr>
        <p:spPr>
          <a:xfrm>
            <a:off x="7364627" y="5850953"/>
            <a:ext cx="4493741"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ZoneTexte 13">
            <a:extLst>
              <a:ext uri="{FF2B5EF4-FFF2-40B4-BE49-F238E27FC236}">
                <a16:creationId xmlns:a16="http://schemas.microsoft.com/office/drawing/2014/main" id="{A30FAA92-4FA9-3024-A5B6-9765DBB43081}"/>
              </a:ext>
            </a:extLst>
          </p:cNvPr>
          <p:cNvSpPr txBox="1"/>
          <p:nvPr/>
        </p:nvSpPr>
        <p:spPr>
          <a:xfrm>
            <a:off x="7599405" y="5062926"/>
            <a:ext cx="3225114" cy="707886"/>
          </a:xfrm>
          <a:prstGeom prst="rect">
            <a:avLst/>
          </a:prstGeom>
          <a:noFill/>
        </p:spPr>
        <p:txBody>
          <a:bodyPr wrap="square" rtlCol="0">
            <a:spAutoFit/>
          </a:bodyPr>
          <a:lstStyle/>
          <a:p>
            <a:r>
              <a:rPr lang="fr-FR" sz="2000" dirty="0">
                <a:latin typeface="DM Sans" pitchFamily="2" charset="0"/>
              </a:rPr>
              <a:t>248 352                personnes accueillies  </a:t>
            </a:r>
          </a:p>
        </p:txBody>
      </p:sp>
      <p:sp>
        <p:nvSpPr>
          <p:cNvPr id="15" name="ZoneTexte 14">
            <a:extLst>
              <a:ext uri="{FF2B5EF4-FFF2-40B4-BE49-F238E27FC236}">
                <a16:creationId xmlns:a16="http://schemas.microsoft.com/office/drawing/2014/main" id="{723E2E2D-DBB9-2F3D-30F1-D0070C60C482}"/>
              </a:ext>
            </a:extLst>
          </p:cNvPr>
          <p:cNvSpPr txBox="1"/>
          <p:nvPr/>
        </p:nvSpPr>
        <p:spPr>
          <a:xfrm>
            <a:off x="10459989" y="5062926"/>
            <a:ext cx="2306977" cy="1631216"/>
          </a:xfrm>
          <a:prstGeom prst="rect">
            <a:avLst/>
          </a:prstGeom>
          <a:noFill/>
        </p:spPr>
        <p:txBody>
          <a:bodyPr wrap="square" rtlCol="0">
            <a:spAutoFit/>
          </a:bodyPr>
          <a:lstStyle/>
          <a:p>
            <a:r>
              <a:rPr lang="fr-FR" sz="2000" dirty="0">
                <a:latin typeface="DM Sans" pitchFamily="2" charset="0"/>
              </a:rPr>
              <a:t>4129 </a:t>
            </a:r>
          </a:p>
          <a:p>
            <a:r>
              <a:rPr lang="fr-FR" sz="2000" dirty="0">
                <a:latin typeface="DM Sans" pitchFamily="2" charset="0"/>
              </a:rPr>
              <a:t>mails traités</a:t>
            </a:r>
          </a:p>
          <a:p>
            <a:endParaRPr lang="fr-FR" sz="2000" dirty="0">
              <a:latin typeface="DM Sans" pitchFamily="2" charset="0"/>
            </a:endParaRPr>
          </a:p>
          <a:p>
            <a:r>
              <a:rPr lang="fr-FR" sz="2000" dirty="0">
                <a:latin typeface="DM Sans" pitchFamily="2" charset="0"/>
              </a:rPr>
              <a:t>1237 mails en 2020</a:t>
            </a:r>
          </a:p>
        </p:txBody>
      </p:sp>
      <p:sp>
        <p:nvSpPr>
          <p:cNvPr id="5" name="ZoneTexte 4">
            <a:extLst>
              <a:ext uri="{FF2B5EF4-FFF2-40B4-BE49-F238E27FC236}">
                <a16:creationId xmlns:a16="http://schemas.microsoft.com/office/drawing/2014/main" id="{EBDB5D4D-B1B9-2AD7-4C14-0DD903C9541E}"/>
              </a:ext>
            </a:extLst>
          </p:cNvPr>
          <p:cNvSpPr txBox="1"/>
          <p:nvPr/>
        </p:nvSpPr>
        <p:spPr>
          <a:xfrm>
            <a:off x="486537" y="4576861"/>
            <a:ext cx="6649485" cy="2031325"/>
          </a:xfrm>
          <a:custGeom>
            <a:avLst/>
            <a:gdLst>
              <a:gd name="connsiteX0" fmla="*/ 0 w 6649485"/>
              <a:gd name="connsiteY0" fmla="*/ 0 h 2031325"/>
              <a:gd name="connsiteX1" fmla="*/ 6649485 w 6649485"/>
              <a:gd name="connsiteY1" fmla="*/ 0 h 2031325"/>
              <a:gd name="connsiteX2" fmla="*/ 6649485 w 6649485"/>
              <a:gd name="connsiteY2" fmla="*/ 2031325 h 2031325"/>
              <a:gd name="connsiteX3" fmla="*/ 0 w 6649485"/>
              <a:gd name="connsiteY3" fmla="*/ 2031325 h 2031325"/>
              <a:gd name="connsiteX4" fmla="*/ 0 w 6649485"/>
              <a:gd name="connsiteY4" fmla="*/ 0 h 2031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9485" h="2031325" extrusionOk="0">
                <a:moveTo>
                  <a:pt x="0" y="0"/>
                </a:moveTo>
                <a:cubicBezTo>
                  <a:pt x="2746837" y="118645"/>
                  <a:pt x="3347910" y="116012"/>
                  <a:pt x="6649485" y="0"/>
                </a:cubicBezTo>
                <a:cubicBezTo>
                  <a:pt x="6516603" y="349898"/>
                  <a:pt x="6734436" y="1319597"/>
                  <a:pt x="6649485" y="2031325"/>
                </a:cubicBezTo>
                <a:cubicBezTo>
                  <a:pt x="3888813" y="2165925"/>
                  <a:pt x="2262742" y="1874129"/>
                  <a:pt x="0" y="2031325"/>
                </a:cubicBezTo>
                <a:cubicBezTo>
                  <a:pt x="-20187" y="1074938"/>
                  <a:pt x="-152480" y="690292"/>
                  <a:pt x="0" y="0"/>
                </a:cubicBezTo>
                <a:close/>
              </a:path>
            </a:pathLst>
          </a:custGeom>
          <a:noFill/>
          <a:ln w="25400">
            <a:solidFill>
              <a:schemeClr val="accent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endParaRPr lang="fr-FR" dirty="0">
              <a:latin typeface="DM Sans" pitchFamily="2" charset="0"/>
            </a:endParaRPr>
          </a:p>
          <a:p>
            <a:r>
              <a:rPr lang="fr-FR" b="1" dirty="0">
                <a:latin typeface="DM Sans" pitchFamily="2" charset="0"/>
              </a:rPr>
              <a:t>L’office de tourisme de Brocéliande est ouvert :</a:t>
            </a:r>
          </a:p>
          <a:p>
            <a:pPr marL="285750" indent="-285750">
              <a:buFontTx/>
              <a:buChar char="-"/>
            </a:pPr>
            <a:r>
              <a:rPr lang="fr-FR" dirty="0">
                <a:latin typeface="DM Sans" pitchFamily="2" charset="0"/>
              </a:rPr>
              <a:t>Tous les jours du 1</a:t>
            </a:r>
            <a:r>
              <a:rPr lang="fr-FR" baseline="30000" dirty="0">
                <a:latin typeface="DM Sans" pitchFamily="2" charset="0"/>
              </a:rPr>
              <a:t>er</a:t>
            </a:r>
            <a:r>
              <a:rPr lang="fr-FR" dirty="0">
                <a:latin typeface="DM Sans" pitchFamily="2" charset="0"/>
              </a:rPr>
              <a:t> avril jusqu’à la fin des vacances scolaires de la Toussaint.</a:t>
            </a:r>
          </a:p>
          <a:p>
            <a:pPr marL="285750" indent="-285750">
              <a:buFontTx/>
              <a:buChar char="-"/>
            </a:pPr>
            <a:r>
              <a:rPr lang="fr-FR" dirty="0">
                <a:latin typeface="DM Sans" pitchFamily="2" charset="0"/>
              </a:rPr>
              <a:t>Tous les jours toutes les vacances scolaires de la zone B</a:t>
            </a:r>
          </a:p>
          <a:p>
            <a:pPr marL="285750" indent="-285750">
              <a:buFontTx/>
              <a:buChar char="-"/>
            </a:pPr>
            <a:r>
              <a:rPr lang="fr-FR" dirty="0">
                <a:latin typeface="DM Sans" pitchFamily="2" charset="0"/>
              </a:rPr>
              <a:t>Est fermé les lundis et mardis de novembre à mars</a:t>
            </a:r>
          </a:p>
          <a:p>
            <a:pPr marL="285750" indent="-285750">
              <a:buFontTx/>
              <a:buChar char="-"/>
            </a:pPr>
            <a:endParaRPr lang="fr-FR" dirty="0"/>
          </a:p>
        </p:txBody>
      </p:sp>
      <p:sp>
        <p:nvSpPr>
          <p:cNvPr id="6" name="ZoneTexte 5">
            <a:extLst>
              <a:ext uri="{FF2B5EF4-FFF2-40B4-BE49-F238E27FC236}">
                <a16:creationId xmlns:a16="http://schemas.microsoft.com/office/drawing/2014/main" id="{F64BE194-BDD8-8036-06A0-12C16E3C616A}"/>
              </a:ext>
            </a:extLst>
          </p:cNvPr>
          <p:cNvSpPr txBox="1"/>
          <p:nvPr/>
        </p:nvSpPr>
        <p:spPr>
          <a:xfrm>
            <a:off x="9611497" y="1087188"/>
            <a:ext cx="2306977" cy="2862322"/>
          </a:xfrm>
          <a:prstGeom prst="rect">
            <a:avLst/>
          </a:prstGeom>
          <a:solidFill>
            <a:srgbClr val="CBCF48"/>
          </a:solidFill>
        </p:spPr>
        <p:txBody>
          <a:bodyPr wrap="square" rtlCol="0">
            <a:spAutoFit/>
          </a:bodyPr>
          <a:lstStyle/>
          <a:p>
            <a:r>
              <a:rPr lang="fr-FR" b="1" dirty="0">
                <a:latin typeface="DM Sans" pitchFamily="2" charset="0"/>
              </a:rPr>
              <a:t>Les pics de fréquentation :</a:t>
            </a:r>
          </a:p>
          <a:p>
            <a:r>
              <a:rPr lang="fr-FR" dirty="0">
                <a:latin typeface="DM Sans" pitchFamily="2" charset="0"/>
              </a:rPr>
              <a:t>+ 2000 personnes : du 12 au 16 juillet </a:t>
            </a:r>
          </a:p>
          <a:p>
            <a:r>
              <a:rPr lang="fr-FR" dirty="0">
                <a:latin typeface="DM Sans" pitchFamily="2" charset="0"/>
              </a:rPr>
              <a:t>+ 3000 personnes du 12 au 15 août</a:t>
            </a:r>
          </a:p>
          <a:p>
            <a:r>
              <a:rPr lang="fr-FR" b="1" dirty="0">
                <a:latin typeface="DM Sans" pitchFamily="2" charset="0"/>
              </a:rPr>
              <a:t>Jours d’affluence </a:t>
            </a:r>
            <a:r>
              <a:rPr lang="fr-FR" dirty="0">
                <a:latin typeface="DM Sans" pitchFamily="2" charset="0"/>
              </a:rPr>
              <a:t>:</a:t>
            </a:r>
          </a:p>
          <a:p>
            <a:pPr marL="285750" indent="-285750">
              <a:buFontTx/>
              <a:buChar char="-"/>
            </a:pPr>
            <a:r>
              <a:rPr lang="fr-FR" dirty="0">
                <a:latin typeface="DM Sans" pitchFamily="2" charset="0"/>
              </a:rPr>
              <a:t>Samedi</a:t>
            </a:r>
          </a:p>
          <a:p>
            <a:pPr marL="285750" indent="-285750">
              <a:buFontTx/>
              <a:buChar char="-"/>
            </a:pPr>
            <a:r>
              <a:rPr lang="fr-FR" dirty="0">
                <a:latin typeface="DM Sans" pitchFamily="2" charset="0"/>
              </a:rPr>
              <a:t>Dimanche  </a:t>
            </a:r>
          </a:p>
          <a:p>
            <a:endParaRPr lang="fr-FR" dirty="0"/>
          </a:p>
        </p:txBody>
      </p:sp>
      <p:sp>
        <p:nvSpPr>
          <p:cNvPr id="2" name="ZoneTexte 1">
            <a:extLst>
              <a:ext uri="{FF2B5EF4-FFF2-40B4-BE49-F238E27FC236}">
                <a16:creationId xmlns:a16="http://schemas.microsoft.com/office/drawing/2014/main" id="{E28CE957-CCCB-4BCD-C248-420BDA3340C8}"/>
              </a:ext>
            </a:extLst>
          </p:cNvPr>
          <p:cNvSpPr txBox="1"/>
          <p:nvPr/>
        </p:nvSpPr>
        <p:spPr>
          <a:xfrm>
            <a:off x="7617940" y="5934691"/>
            <a:ext cx="3225114" cy="707886"/>
          </a:xfrm>
          <a:prstGeom prst="rect">
            <a:avLst/>
          </a:prstGeom>
          <a:noFill/>
        </p:spPr>
        <p:txBody>
          <a:bodyPr wrap="square" rtlCol="0">
            <a:spAutoFit/>
          </a:bodyPr>
          <a:lstStyle/>
          <a:p>
            <a:r>
              <a:rPr lang="fr-FR" sz="2000" dirty="0">
                <a:latin typeface="DM Sans" pitchFamily="2" charset="0"/>
              </a:rPr>
              <a:t>320 </a:t>
            </a:r>
          </a:p>
          <a:p>
            <a:r>
              <a:rPr lang="fr-FR" sz="2000" dirty="0">
                <a:latin typeface="DM Sans" pitchFamily="2" charset="0"/>
              </a:rPr>
              <a:t>jours d’ouverture</a:t>
            </a:r>
          </a:p>
        </p:txBody>
      </p:sp>
      <p:sp>
        <p:nvSpPr>
          <p:cNvPr id="3" name="Rectangle 2">
            <a:extLst>
              <a:ext uri="{FF2B5EF4-FFF2-40B4-BE49-F238E27FC236}">
                <a16:creationId xmlns:a16="http://schemas.microsoft.com/office/drawing/2014/main" id="{AA4C6067-8BCC-B4A8-D703-3360A2377E3E}"/>
              </a:ext>
            </a:extLst>
          </p:cNvPr>
          <p:cNvSpPr/>
          <p:nvPr/>
        </p:nvSpPr>
        <p:spPr>
          <a:xfrm>
            <a:off x="8369300" y="1425038"/>
            <a:ext cx="419100" cy="2003962"/>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49788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6E8EEDC6-642F-84EF-5E7B-AEBB6BD29740}"/>
              </a:ext>
            </a:extLst>
          </p:cNvPr>
          <p:cNvCxnSpPr>
            <a:cxnSpLocks/>
          </p:cNvCxnSpPr>
          <p:nvPr/>
        </p:nvCxnSpPr>
        <p:spPr>
          <a:xfrm>
            <a:off x="0" y="852614"/>
            <a:ext cx="373173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 name="ZoneTexte 4">
            <a:extLst>
              <a:ext uri="{FF2B5EF4-FFF2-40B4-BE49-F238E27FC236}">
                <a16:creationId xmlns:a16="http://schemas.microsoft.com/office/drawing/2014/main" id="{11F1FF73-CF42-B9A4-BCBA-DC095A56DB42}"/>
              </a:ext>
            </a:extLst>
          </p:cNvPr>
          <p:cNvSpPr txBox="1"/>
          <p:nvPr/>
        </p:nvSpPr>
        <p:spPr>
          <a:xfrm>
            <a:off x="0" y="294497"/>
            <a:ext cx="3643288" cy="369332"/>
          </a:xfrm>
          <a:prstGeom prst="rect">
            <a:avLst/>
          </a:prstGeom>
          <a:noFill/>
        </p:spPr>
        <p:txBody>
          <a:bodyPr wrap="square" rtlCol="0">
            <a:spAutoFit/>
          </a:bodyPr>
          <a:lstStyle/>
          <a:p>
            <a:pPr algn="r"/>
            <a:r>
              <a:rPr lang="fr-FR" b="1" dirty="0">
                <a:latin typeface="Satoshi" pitchFamily="50" charset="0"/>
              </a:rPr>
              <a:t>ACCUEIL NUMERIQUE </a:t>
            </a:r>
          </a:p>
        </p:txBody>
      </p:sp>
      <p:sp>
        <p:nvSpPr>
          <p:cNvPr id="9" name="Rectangle : coins arrondis 8">
            <a:extLst>
              <a:ext uri="{FF2B5EF4-FFF2-40B4-BE49-F238E27FC236}">
                <a16:creationId xmlns:a16="http://schemas.microsoft.com/office/drawing/2014/main" id="{3A630A29-0239-4FFA-E4AB-263751598453}"/>
              </a:ext>
            </a:extLst>
          </p:cNvPr>
          <p:cNvSpPr/>
          <p:nvPr/>
        </p:nvSpPr>
        <p:spPr>
          <a:xfrm>
            <a:off x="815176" y="1581429"/>
            <a:ext cx="3232626" cy="4618472"/>
          </a:xfrm>
          <a:prstGeom prst="roundRect">
            <a:avLst/>
          </a:prstGeom>
          <a:solidFill>
            <a:schemeClr val="accent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 name="Connecteur droit 1">
            <a:extLst>
              <a:ext uri="{FF2B5EF4-FFF2-40B4-BE49-F238E27FC236}">
                <a16:creationId xmlns:a16="http://schemas.microsoft.com/office/drawing/2014/main" id="{78A4CAFD-980F-4C60-FD9B-BD3138B35195}"/>
              </a:ext>
            </a:extLst>
          </p:cNvPr>
          <p:cNvCxnSpPr>
            <a:cxnSpLocks/>
          </p:cNvCxnSpPr>
          <p:nvPr/>
        </p:nvCxnSpPr>
        <p:spPr>
          <a:xfrm>
            <a:off x="3731738" y="0"/>
            <a:ext cx="0" cy="8526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ZoneTexte 12">
            <a:extLst>
              <a:ext uri="{FF2B5EF4-FFF2-40B4-BE49-F238E27FC236}">
                <a16:creationId xmlns:a16="http://schemas.microsoft.com/office/drawing/2014/main" id="{A30260E9-E773-5C4D-2708-BA8DA986432E}"/>
              </a:ext>
            </a:extLst>
          </p:cNvPr>
          <p:cNvSpPr txBox="1"/>
          <p:nvPr/>
        </p:nvSpPr>
        <p:spPr>
          <a:xfrm>
            <a:off x="990429" y="1997838"/>
            <a:ext cx="2882119" cy="258532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b="1" dirty="0">
                <a:latin typeface="DM Sans" pitchFamily="2" charset="0"/>
              </a:rPr>
              <a:t>Plélan-le-Grand</a:t>
            </a:r>
          </a:p>
          <a:p>
            <a:pPr algn="ctr"/>
            <a:endParaRPr lang="fr-FR" dirty="0">
              <a:latin typeface="DM Sans" pitchFamily="2" charset="0"/>
            </a:endParaRPr>
          </a:p>
          <a:p>
            <a:pPr algn="ctr"/>
            <a:r>
              <a:rPr lang="fr-FR" dirty="0">
                <a:latin typeface="DM Sans" pitchFamily="2" charset="0"/>
              </a:rPr>
              <a:t>Visiteurs uniques : </a:t>
            </a:r>
            <a:r>
              <a:rPr lang="fr-FR" b="1" dirty="0">
                <a:latin typeface="DM Sans" pitchFamily="2" charset="0"/>
              </a:rPr>
              <a:t>376</a:t>
            </a:r>
          </a:p>
          <a:p>
            <a:pPr algn="ctr"/>
            <a:endParaRPr lang="fr-FR" dirty="0">
              <a:latin typeface="DM Sans" pitchFamily="2" charset="0"/>
            </a:endParaRPr>
          </a:p>
          <a:p>
            <a:pPr algn="ctr"/>
            <a:r>
              <a:rPr lang="fr-FR" dirty="0">
                <a:latin typeface="DM Sans" pitchFamily="2" charset="0"/>
              </a:rPr>
              <a:t>Pages les + consultées :</a:t>
            </a:r>
          </a:p>
          <a:p>
            <a:pPr algn="ctr"/>
            <a:r>
              <a:rPr lang="fr-FR" dirty="0">
                <a:latin typeface="DM Sans" pitchFamily="2" charset="0"/>
              </a:rPr>
              <a:t>Sites légendaires</a:t>
            </a:r>
          </a:p>
          <a:p>
            <a:pPr algn="ctr"/>
            <a:r>
              <a:rPr lang="fr-FR" dirty="0">
                <a:latin typeface="DM Sans" pitchFamily="2" charset="0"/>
              </a:rPr>
              <a:t>Les incontournables</a:t>
            </a:r>
          </a:p>
          <a:p>
            <a:pPr algn="ctr"/>
            <a:r>
              <a:rPr lang="fr-FR" dirty="0">
                <a:latin typeface="DM Sans" pitchFamily="2" charset="0"/>
              </a:rPr>
              <a:t>Où manger ?</a:t>
            </a:r>
          </a:p>
          <a:p>
            <a:pPr algn="ctr"/>
            <a:r>
              <a:rPr lang="fr-FR" dirty="0">
                <a:latin typeface="DM Sans" pitchFamily="2" charset="0"/>
              </a:rPr>
              <a:t>Jouer avec la PDS</a:t>
            </a:r>
          </a:p>
        </p:txBody>
      </p:sp>
      <p:pic>
        <p:nvPicPr>
          <p:cNvPr id="2050" name="Picture 2" descr="Village étape — Wikipédia">
            <a:extLst>
              <a:ext uri="{FF2B5EF4-FFF2-40B4-BE49-F238E27FC236}">
                <a16:creationId xmlns:a16="http://schemas.microsoft.com/office/drawing/2014/main" id="{1E4A4A06-BE5E-325F-F231-E8FB7F4291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1644" y="4733832"/>
            <a:ext cx="1213797" cy="121379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 coins arrondis 16">
            <a:extLst>
              <a:ext uri="{FF2B5EF4-FFF2-40B4-BE49-F238E27FC236}">
                <a16:creationId xmlns:a16="http://schemas.microsoft.com/office/drawing/2014/main" id="{6ACABE70-ACEF-3929-52EC-1EC884857F67}"/>
              </a:ext>
            </a:extLst>
          </p:cNvPr>
          <p:cNvSpPr/>
          <p:nvPr/>
        </p:nvSpPr>
        <p:spPr>
          <a:xfrm>
            <a:off x="4603367" y="1581429"/>
            <a:ext cx="3232626" cy="4618472"/>
          </a:xfrm>
          <a:prstGeom prst="roundRect">
            <a:avLst/>
          </a:prstGeom>
          <a:solidFill>
            <a:srgbClr val="CBCF48"/>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EB7C0AA2-4B9C-AAB0-0085-CA9388E46E11}"/>
              </a:ext>
            </a:extLst>
          </p:cNvPr>
          <p:cNvSpPr txBox="1"/>
          <p:nvPr/>
        </p:nvSpPr>
        <p:spPr>
          <a:xfrm>
            <a:off x="4778620" y="1997838"/>
            <a:ext cx="2882119" cy="2862322"/>
          </a:xfrm>
          <a:prstGeom prst="rect">
            <a:avLst/>
          </a:prstGeom>
          <a:ln>
            <a:solidFill>
              <a:srgbClr val="CBCF48"/>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b="1" dirty="0">
                <a:latin typeface="DM Sans" pitchFamily="2" charset="0"/>
              </a:rPr>
              <a:t>Bréal-sous-Montfort</a:t>
            </a:r>
          </a:p>
          <a:p>
            <a:pPr algn="ctr"/>
            <a:endParaRPr lang="fr-FR" dirty="0">
              <a:latin typeface="DM Sans" pitchFamily="2" charset="0"/>
            </a:endParaRPr>
          </a:p>
          <a:p>
            <a:pPr algn="ctr"/>
            <a:r>
              <a:rPr lang="fr-FR" dirty="0">
                <a:latin typeface="DM Sans" pitchFamily="2" charset="0"/>
              </a:rPr>
              <a:t>Visiteurs uniques : </a:t>
            </a:r>
            <a:r>
              <a:rPr lang="fr-FR" b="1" dirty="0">
                <a:latin typeface="DM Sans" pitchFamily="2" charset="0"/>
              </a:rPr>
              <a:t>2682 </a:t>
            </a:r>
            <a:r>
              <a:rPr lang="fr-FR" dirty="0">
                <a:latin typeface="DM Sans" pitchFamily="2" charset="0"/>
              </a:rPr>
              <a:t>(+79% en hausse par rapport à 2022)</a:t>
            </a:r>
          </a:p>
          <a:p>
            <a:pPr algn="ctr"/>
            <a:endParaRPr lang="fr-FR" dirty="0">
              <a:latin typeface="DM Sans" pitchFamily="2" charset="0"/>
            </a:endParaRPr>
          </a:p>
          <a:p>
            <a:pPr algn="ctr"/>
            <a:r>
              <a:rPr lang="fr-FR" dirty="0">
                <a:latin typeface="DM Sans" pitchFamily="2" charset="0"/>
              </a:rPr>
              <a:t>Pages les + consultées :</a:t>
            </a:r>
          </a:p>
          <a:p>
            <a:pPr algn="ctr"/>
            <a:r>
              <a:rPr lang="fr-FR" dirty="0">
                <a:latin typeface="DM Sans" pitchFamily="2" charset="0"/>
              </a:rPr>
              <a:t>A voir, à faire</a:t>
            </a:r>
          </a:p>
          <a:p>
            <a:pPr algn="ctr"/>
            <a:r>
              <a:rPr lang="fr-FR" dirty="0">
                <a:latin typeface="DM Sans" pitchFamily="2" charset="0"/>
              </a:rPr>
              <a:t>Les incontournables</a:t>
            </a:r>
          </a:p>
          <a:p>
            <a:pPr algn="ctr"/>
            <a:r>
              <a:rPr lang="fr-FR" dirty="0">
                <a:latin typeface="DM Sans" pitchFamily="2" charset="0"/>
              </a:rPr>
              <a:t>L’agenda</a:t>
            </a:r>
          </a:p>
        </p:txBody>
      </p:sp>
      <p:sp>
        <p:nvSpPr>
          <p:cNvPr id="19" name="Rectangle : coins arrondis 18">
            <a:extLst>
              <a:ext uri="{FF2B5EF4-FFF2-40B4-BE49-F238E27FC236}">
                <a16:creationId xmlns:a16="http://schemas.microsoft.com/office/drawing/2014/main" id="{663F9279-CF32-98D6-0150-B1DE0502A81A}"/>
              </a:ext>
            </a:extLst>
          </p:cNvPr>
          <p:cNvSpPr/>
          <p:nvPr/>
        </p:nvSpPr>
        <p:spPr>
          <a:xfrm>
            <a:off x="8267559" y="1581429"/>
            <a:ext cx="3232626" cy="4618472"/>
          </a:xfrm>
          <a:prstGeom prst="roundRect">
            <a:avLst/>
          </a:prstGeom>
          <a:solidFill>
            <a:srgbClr val="73B9AF"/>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6ECBE79D-3F47-001D-CB56-64D49543A166}"/>
              </a:ext>
            </a:extLst>
          </p:cNvPr>
          <p:cNvSpPr txBox="1"/>
          <p:nvPr/>
        </p:nvSpPr>
        <p:spPr>
          <a:xfrm>
            <a:off x="8457697" y="1997838"/>
            <a:ext cx="2882119" cy="3416320"/>
          </a:xfrm>
          <a:prstGeom prst="rect">
            <a:avLst/>
          </a:prstGeom>
          <a:ln>
            <a:solidFill>
              <a:srgbClr val="73B9AF"/>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b="1" dirty="0">
                <a:latin typeface="DM Sans" pitchFamily="2" charset="0"/>
              </a:rPr>
              <a:t>Paimpont</a:t>
            </a:r>
          </a:p>
          <a:p>
            <a:pPr algn="ctr"/>
            <a:endParaRPr lang="fr-FR" dirty="0">
              <a:latin typeface="DM Sans" pitchFamily="2" charset="0"/>
            </a:endParaRPr>
          </a:p>
          <a:p>
            <a:pPr algn="ctr"/>
            <a:r>
              <a:rPr lang="fr-FR" dirty="0">
                <a:latin typeface="DM Sans" pitchFamily="2" charset="0"/>
              </a:rPr>
              <a:t>Visiteurs uniques : </a:t>
            </a:r>
            <a:r>
              <a:rPr lang="fr-FR" b="1" dirty="0">
                <a:latin typeface="DM Sans" pitchFamily="2" charset="0"/>
              </a:rPr>
              <a:t>3527 </a:t>
            </a:r>
            <a:r>
              <a:rPr lang="fr-FR" dirty="0">
                <a:latin typeface="DM Sans" pitchFamily="2" charset="0"/>
              </a:rPr>
              <a:t>(-80% en baisse par rapport à 2022)</a:t>
            </a:r>
          </a:p>
          <a:p>
            <a:pPr algn="ctr"/>
            <a:endParaRPr lang="fr-FR" dirty="0">
              <a:latin typeface="DM Sans" pitchFamily="2" charset="0"/>
            </a:endParaRPr>
          </a:p>
          <a:p>
            <a:pPr algn="ctr"/>
            <a:r>
              <a:rPr lang="fr-FR" dirty="0">
                <a:latin typeface="DM Sans" pitchFamily="2" charset="0"/>
              </a:rPr>
              <a:t>Pages les + consultées :</a:t>
            </a:r>
          </a:p>
          <a:p>
            <a:pPr algn="ctr"/>
            <a:r>
              <a:rPr lang="fr-FR" dirty="0">
                <a:latin typeface="DM Sans" pitchFamily="2" charset="0"/>
              </a:rPr>
              <a:t>Sites légendaires</a:t>
            </a:r>
          </a:p>
          <a:p>
            <a:pPr algn="ctr"/>
            <a:r>
              <a:rPr lang="fr-FR" dirty="0">
                <a:latin typeface="DM Sans" pitchFamily="2" charset="0"/>
              </a:rPr>
              <a:t>A voir, à faire</a:t>
            </a:r>
          </a:p>
          <a:p>
            <a:pPr algn="ctr"/>
            <a:r>
              <a:rPr lang="fr-FR" dirty="0">
                <a:latin typeface="DM Sans" pitchFamily="2" charset="0"/>
              </a:rPr>
              <a:t>Les incontournables</a:t>
            </a:r>
          </a:p>
          <a:p>
            <a:pPr algn="ctr"/>
            <a:r>
              <a:rPr lang="fr-FR" dirty="0">
                <a:latin typeface="DM Sans" pitchFamily="2" charset="0"/>
              </a:rPr>
              <a:t>Où manger ?</a:t>
            </a:r>
          </a:p>
          <a:p>
            <a:pPr algn="ctr"/>
            <a:r>
              <a:rPr lang="fr-FR" dirty="0">
                <a:latin typeface="DM Sans" pitchFamily="2" charset="0"/>
              </a:rPr>
              <a:t>Jouer avec la PDS </a:t>
            </a:r>
          </a:p>
        </p:txBody>
      </p:sp>
      <p:sp>
        <p:nvSpPr>
          <p:cNvPr id="21" name="ZoneTexte 20">
            <a:extLst>
              <a:ext uri="{FF2B5EF4-FFF2-40B4-BE49-F238E27FC236}">
                <a16:creationId xmlns:a16="http://schemas.microsoft.com/office/drawing/2014/main" id="{B92D8314-060D-7B95-C393-995BE783E249}"/>
              </a:ext>
            </a:extLst>
          </p:cNvPr>
          <p:cNvSpPr txBox="1"/>
          <p:nvPr/>
        </p:nvSpPr>
        <p:spPr>
          <a:xfrm>
            <a:off x="4778620" y="334021"/>
            <a:ext cx="6001133" cy="923330"/>
          </a:xfrm>
          <a:prstGeom prst="rect">
            <a:avLst/>
          </a:prstGeom>
          <a:noFill/>
          <a:ln w="31750">
            <a:solidFill>
              <a:srgbClr val="73B9AF"/>
            </a:solidFill>
            <a:prstDash val="dash"/>
            <a:extLst>
              <a:ext uri="{C807C97D-BFC1-408E-A445-0C87EB9F89A2}">
                <ask:lineSketchStyleProps xmlns:ask="http://schemas.microsoft.com/office/drawing/2018/sketchyshapes" sd="1219033472">
                  <a:custGeom>
                    <a:avLst/>
                    <a:gdLst>
                      <a:gd name="connsiteX0" fmla="*/ 0 w 6001133"/>
                      <a:gd name="connsiteY0" fmla="*/ 0 h 923330"/>
                      <a:gd name="connsiteX1" fmla="*/ 6001133 w 6001133"/>
                      <a:gd name="connsiteY1" fmla="*/ 0 h 923330"/>
                      <a:gd name="connsiteX2" fmla="*/ 6001133 w 6001133"/>
                      <a:gd name="connsiteY2" fmla="*/ 923330 h 923330"/>
                      <a:gd name="connsiteX3" fmla="*/ 0 w 6001133"/>
                      <a:gd name="connsiteY3" fmla="*/ 923330 h 923330"/>
                      <a:gd name="connsiteX4" fmla="*/ 0 w 6001133"/>
                      <a:gd name="connsiteY4" fmla="*/ 0 h 923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1133" h="923330" extrusionOk="0">
                        <a:moveTo>
                          <a:pt x="0" y="0"/>
                        </a:moveTo>
                        <a:cubicBezTo>
                          <a:pt x="1354261" y="118645"/>
                          <a:pt x="3189966" y="116012"/>
                          <a:pt x="6001133" y="0"/>
                        </a:cubicBezTo>
                        <a:cubicBezTo>
                          <a:pt x="6061428" y="381580"/>
                          <a:pt x="6015693" y="685430"/>
                          <a:pt x="6001133" y="923330"/>
                        </a:cubicBezTo>
                        <a:cubicBezTo>
                          <a:pt x="3568421" y="1057930"/>
                          <a:pt x="2282384" y="766134"/>
                          <a:pt x="0" y="923330"/>
                        </a:cubicBezTo>
                        <a:cubicBezTo>
                          <a:pt x="-30048" y="745367"/>
                          <a:pt x="-893" y="214319"/>
                          <a:pt x="0" y="0"/>
                        </a:cubicBezTo>
                        <a:close/>
                      </a:path>
                    </a:pathLst>
                  </a:custGeom>
                  <ask:type>
                    <ask:lineSketchNone/>
                  </ask:type>
                </ask:lineSketchStyleProps>
              </a:ext>
            </a:extLst>
          </a:ln>
        </p:spPr>
        <p:txBody>
          <a:bodyPr wrap="square" rtlCol="0">
            <a:spAutoFit/>
          </a:bodyPr>
          <a:lstStyle/>
          <a:p>
            <a:r>
              <a:rPr lang="fr-FR" dirty="0">
                <a:latin typeface="DM Sans" pitchFamily="2" charset="0"/>
              </a:rPr>
              <a:t>Renfort de la présence de l’office de tourisme sur l’ensemble du territoire</a:t>
            </a:r>
          </a:p>
          <a:p>
            <a:r>
              <a:rPr lang="fr-FR" dirty="0">
                <a:latin typeface="DM Sans" pitchFamily="2" charset="0"/>
              </a:rPr>
              <a:t>Offrir une expérience utilisateur adaptée </a:t>
            </a:r>
          </a:p>
        </p:txBody>
      </p:sp>
    </p:spTree>
    <p:extLst>
      <p:ext uri="{BB962C8B-B14F-4D97-AF65-F5344CB8AC3E}">
        <p14:creationId xmlns:p14="http://schemas.microsoft.com/office/powerpoint/2010/main" val="2059351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1">
            <a:extLst>
              <a:ext uri="{FF2B5EF4-FFF2-40B4-BE49-F238E27FC236}">
                <a16:creationId xmlns:a16="http://schemas.microsoft.com/office/drawing/2014/main" id="{2A9A2BEE-84F8-883A-978B-4FB6D3F232B4}"/>
              </a:ext>
            </a:extLst>
          </p:cNvPr>
          <p:cNvCxnSpPr>
            <a:cxnSpLocks/>
          </p:cNvCxnSpPr>
          <p:nvPr/>
        </p:nvCxnSpPr>
        <p:spPr>
          <a:xfrm>
            <a:off x="0" y="852614"/>
            <a:ext cx="373173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 name="ZoneTexte 2">
            <a:extLst>
              <a:ext uri="{FF2B5EF4-FFF2-40B4-BE49-F238E27FC236}">
                <a16:creationId xmlns:a16="http://schemas.microsoft.com/office/drawing/2014/main" id="{6A9AB792-DEE5-D1F7-B8C7-72160260F5CC}"/>
              </a:ext>
            </a:extLst>
          </p:cNvPr>
          <p:cNvSpPr txBox="1"/>
          <p:nvPr/>
        </p:nvSpPr>
        <p:spPr>
          <a:xfrm>
            <a:off x="-5882" y="137605"/>
            <a:ext cx="3643288" cy="646331"/>
          </a:xfrm>
          <a:prstGeom prst="rect">
            <a:avLst/>
          </a:prstGeom>
          <a:noFill/>
        </p:spPr>
        <p:txBody>
          <a:bodyPr wrap="square" rtlCol="0">
            <a:spAutoFit/>
          </a:bodyPr>
          <a:lstStyle/>
          <a:p>
            <a:pPr algn="r"/>
            <a:r>
              <a:rPr lang="fr-FR" b="1" dirty="0">
                <a:latin typeface="Satoshi" pitchFamily="50" charset="0"/>
              </a:rPr>
              <a:t>ORIGINE ET DEMANDE </a:t>
            </a:r>
          </a:p>
          <a:p>
            <a:pPr algn="r"/>
            <a:r>
              <a:rPr lang="fr-FR" b="1" dirty="0">
                <a:latin typeface="Satoshi" pitchFamily="50" charset="0"/>
              </a:rPr>
              <a:t>DES VISITEURS</a:t>
            </a:r>
          </a:p>
        </p:txBody>
      </p:sp>
      <p:cxnSp>
        <p:nvCxnSpPr>
          <p:cNvPr id="4" name="Connecteur droit 3">
            <a:extLst>
              <a:ext uri="{FF2B5EF4-FFF2-40B4-BE49-F238E27FC236}">
                <a16:creationId xmlns:a16="http://schemas.microsoft.com/office/drawing/2014/main" id="{B5361601-BEF9-0D90-1352-8680502196F5}"/>
              </a:ext>
            </a:extLst>
          </p:cNvPr>
          <p:cNvCxnSpPr>
            <a:cxnSpLocks/>
          </p:cNvCxnSpPr>
          <p:nvPr/>
        </p:nvCxnSpPr>
        <p:spPr>
          <a:xfrm>
            <a:off x="3731738" y="0"/>
            <a:ext cx="0" cy="8526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2050" name="Picture 2" descr="La France Carte De Campagne - Images vectorielles gratuites sur Pixabay -  Pixabay">
            <a:extLst>
              <a:ext uri="{FF2B5EF4-FFF2-40B4-BE49-F238E27FC236}">
                <a16:creationId xmlns:a16="http://schemas.microsoft.com/office/drawing/2014/main" id="{3CDFAFE0-D7B5-4EBE-72DD-3048AFCE1B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9335" y="352079"/>
            <a:ext cx="927913" cy="92066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ticker Globe Terrestre - Magic Stickers">
            <a:extLst>
              <a:ext uri="{FF2B5EF4-FFF2-40B4-BE49-F238E27FC236}">
                <a16:creationId xmlns:a16="http://schemas.microsoft.com/office/drawing/2014/main" id="{1D90175C-A2F4-66A1-D616-A107CFD211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9546" y="363165"/>
            <a:ext cx="1229138" cy="920667"/>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FC6F088F-1087-514C-49DC-B92C889F8C28}"/>
              </a:ext>
            </a:extLst>
          </p:cNvPr>
          <p:cNvSpPr txBox="1"/>
          <p:nvPr/>
        </p:nvSpPr>
        <p:spPr>
          <a:xfrm>
            <a:off x="4641793" y="1407654"/>
            <a:ext cx="864973" cy="369332"/>
          </a:xfrm>
          <a:prstGeom prst="rect">
            <a:avLst/>
          </a:prstGeom>
          <a:noFill/>
        </p:spPr>
        <p:txBody>
          <a:bodyPr wrap="square" rtlCol="0">
            <a:spAutoFit/>
          </a:bodyPr>
          <a:lstStyle/>
          <a:p>
            <a:r>
              <a:rPr lang="fr-FR" dirty="0">
                <a:latin typeface="DM Sans" pitchFamily="2" charset="0"/>
              </a:rPr>
              <a:t>87%</a:t>
            </a:r>
          </a:p>
        </p:txBody>
      </p:sp>
      <p:sp>
        <p:nvSpPr>
          <p:cNvPr id="8" name="ZoneTexte 7">
            <a:extLst>
              <a:ext uri="{FF2B5EF4-FFF2-40B4-BE49-F238E27FC236}">
                <a16:creationId xmlns:a16="http://schemas.microsoft.com/office/drawing/2014/main" id="{9D3406DA-5332-1DCF-6F57-EE6052B4C447}"/>
              </a:ext>
            </a:extLst>
          </p:cNvPr>
          <p:cNvSpPr txBox="1"/>
          <p:nvPr/>
        </p:nvSpPr>
        <p:spPr>
          <a:xfrm>
            <a:off x="5773859" y="1410497"/>
            <a:ext cx="864973" cy="369332"/>
          </a:xfrm>
          <a:prstGeom prst="rect">
            <a:avLst/>
          </a:prstGeom>
          <a:noFill/>
        </p:spPr>
        <p:txBody>
          <a:bodyPr wrap="square" rtlCol="0">
            <a:spAutoFit/>
          </a:bodyPr>
          <a:lstStyle/>
          <a:p>
            <a:r>
              <a:rPr lang="fr-FR" dirty="0">
                <a:latin typeface="DM Sans" pitchFamily="2" charset="0"/>
              </a:rPr>
              <a:t>12%</a:t>
            </a:r>
          </a:p>
        </p:txBody>
      </p:sp>
      <p:sp>
        <p:nvSpPr>
          <p:cNvPr id="9" name="ZoneTexte 8">
            <a:extLst>
              <a:ext uri="{FF2B5EF4-FFF2-40B4-BE49-F238E27FC236}">
                <a16:creationId xmlns:a16="http://schemas.microsoft.com/office/drawing/2014/main" id="{24D096D5-AF91-FBC7-3FCE-B5B0AE2542D8}"/>
              </a:ext>
            </a:extLst>
          </p:cNvPr>
          <p:cNvSpPr txBox="1"/>
          <p:nvPr/>
        </p:nvSpPr>
        <p:spPr>
          <a:xfrm>
            <a:off x="6638832" y="279819"/>
            <a:ext cx="1795906" cy="1600438"/>
          </a:xfrm>
          <a:prstGeom prst="rect">
            <a:avLst/>
          </a:prstGeom>
          <a:noFill/>
        </p:spPr>
        <p:txBody>
          <a:bodyPr wrap="square" rtlCol="0">
            <a:spAutoFit/>
          </a:bodyPr>
          <a:lstStyle/>
          <a:p>
            <a:r>
              <a:rPr lang="fr-FR" sz="1600" dirty="0">
                <a:latin typeface="DM Sans" pitchFamily="2" charset="0"/>
              </a:rPr>
              <a:t>En comparaison à 2022 : baisse de 3 points sur la clientèle étrangère.</a:t>
            </a:r>
          </a:p>
          <a:p>
            <a:endParaRPr lang="fr-FR" dirty="0"/>
          </a:p>
        </p:txBody>
      </p:sp>
      <p:sp>
        <p:nvSpPr>
          <p:cNvPr id="10" name="Rectangle 9">
            <a:extLst>
              <a:ext uri="{FF2B5EF4-FFF2-40B4-BE49-F238E27FC236}">
                <a16:creationId xmlns:a16="http://schemas.microsoft.com/office/drawing/2014/main" id="{69AEAD52-5898-06E3-1606-86CE0A709EE9}"/>
              </a:ext>
            </a:extLst>
          </p:cNvPr>
          <p:cNvSpPr/>
          <p:nvPr/>
        </p:nvSpPr>
        <p:spPr>
          <a:xfrm>
            <a:off x="4179225" y="38700"/>
            <a:ext cx="4182678" cy="1753289"/>
          </a:xfrm>
          <a:prstGeom prst="rect">
            <a:avLst/>
          </a:prstGeom>
          <a:noFill/>
          <a:ln w="317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AD094010-0F1B-8E77-5AAF-ED3B2C435296}"/>
              </a:ext>
            </a:extLst>
          </p:cNvPr>
          <p:cNvSpPr txBox="1"/>
          <p:nvPr/>
        </p:nvSpPr>
        <p:spPr>
          <a:xfrm>
            <a:off x="224802" y="1157728"/>
            <a:ext cx="3896670" cy="2585323"/>
          </a:xfrm>
          <a:prstGeom prst="rect">
            <a:avLst/>
          </a:prstGeom>
          <a:solidFill>
            <a:srgbClr val="CBCF48"/>
          </a:solidFill>
        </p:spPr>
        <p:txBody>
          <a:bodyPr wrap="square" rtlCol="0">
            <a:spAutoFit/>
          </a:bodyPr>
          <a:lstStyle/>
          <a:p>
            <a:r>
              <a:rPr lang="fr-FR" dirty="0">
                <a:latin typeface="DM Sans" pitchFamily="2" charset="0"/>
              </a:rPr>
              <a:t>Les principales demandes des régions françaises : </a:t>
            </a:r>
          </a:p>
          <a:p>
            <a:endParaRPr lang="fr-FR" dirty="0">
              <a:latin typeface="DM Sans" pitchFamily="2" charset="0"/>
            </a:endParaRPr>
          </a:p>
          <a:p>
            <a:r>
              <a:rPr lang="fr-FR" dirty="0">
                <a:latin typeface="DM Sans" pitchFamily="2" charset="0"/>
              </a:rPr>
              <a:t>- </a:t>
            </a:r>
            <a:r>
              <a:rPr lang="fr-FR" dirty="0">
                <a:solidFill>
                  <a:srgbClr val="000000"/>
                </a:solidFill>
                <a:effectLst/>
                <a:latin typeface="DM Sans" pitchFamily="2" charset="0"/>
                <a:ea typeface="Times New Roman" panose="02020603050405020304" pitchFamily="18" charset="0"/>
                <a:cs typeface="Aptos" panose="020B0004020202020204" pitchFamily="34" charset="0"/>
              </a:rPr>
              <a:t>Bretagne ………………………......... 29%</a:t>
            </a:r>
            <a:endParaRPr lang="fr-FR" dirty="0">
              <a:effectLst/>
              <a:latin typeface="DM Sans" pitchFamily="2" charset="0"/>
              <a:ea typeface="Aptos" panose="020B0004020202020204" pitchFamily="34" charset="0"/>
              <a:cs typeface="Aptos" panose="020B0004020202020204" pitchFamily="34" charset="0"/>
            </a:endParaRPr>
          </a:p>
          <a:p>
            <a:r>
              <a:rPr lang="fr-FR" dirty="0">
                <a:solidFill>
                  <a:srgbClr val="000000"/>
                </a:solidFill>
                <a:effectLst/>
                <a:latin typeface="DM Sans" pitchFamily="2" charset="0"/>
                <a:ea typeface="Times New Roman" panose="02020603050405020304" pitchFamily="18" charset="0"/>
                <a:cs typeface="Aptos" panose="020B0004020202020204" pitchFamily="34" charset="0"/>
              </a:rPr>
              <a:t>- Pays de la Loire …………….…. 20%</a:t>
            </a:r>
            <a:endParaRPr lang="fr-FR" dirty="0">
              <a:effectLst/>
              <a:latin typeface="DM Sans" pitchFamily="2" charset="0"/>
              <a:ea typeface="Aptos" panose="020B0004020202020204" pitchFamily="34" charset="0"/>
              <a:cs typeface="Aptos" panose="020B0004020202020204" pitchFamily="34" charset="0"/>
            </a:endParaRPr>
          </a:p>
          <a:p>
            <a:r>
              <a:rPr lang="fr-FR" dirty="0">
                <a:solidFill>
                  <a:srgbClr val="000000"/>
                </a:solidFill>
                <a:effectLst/>
                <a:latin typeface="DM Sans" pitchFamily="2" charset="0"/>
                <a:ea typeface="Times New Roman" panose="02020603050405020304" pitchFamily="18" charset="0"/>
                <a:cs typeface="Aptos" panose="020B0004020202020204" pitchFamily="34" charset="0"/>
              </a:rPr>
              <a:t>- Nouvelle-aquitaine ………...   8%</a:t>
            </a:r>
            <a:endParaRPr lang="fr-FR" dirty="0">
              <a:effectLst/>
              <a:latin typeface="DM Sans" pitchFamily="2" charset="0"/>
              <a:ea typeface="Aptos" panose="020B0004020202020204" pitchFamily="34" charset="0"/>
              <a:cs typeface="Aptos" panose="020B0004020202020204" pitchFamily="34" charset="0"/>
            </a:endParaRPr>
          </a:p>
          <a:p>
            <a:r>
              <a:rPr lang="fr-FR" dirty="0">
                <a:solidFill>
                  <a:srgbClr val="000000"/>
                </a:solidFill>
                <a:effectLst/>
                <a:latin typeface="DM Sans" pitchFamily="2" charset="0"/>
                <a:ea typeface="Times New Roman" panose="02020603050405020304" pitchFamily="18" charset="0"/>
                <a:cs typeface="Aptos" panose="020B0004020202020204" pitchFamily="34" charset="0"/>
              </a:rPr>
              <a:t>- Ile de France ………….……………   7%</a:t>
            </a:r>
            <a:endParaRPr lang="fr-FR" dirty="0">
              <a:effectLst/>
              <a:latin typeface="DM Sans" pitchFamily="2" charset="0"/>
              <a:ea typeface="Aptos" panose="020B0004020202020204" pitchFamily="34" charset="0"/>
              <a:cs typeface="Aptos" panose="020B0004020202020204" pitchFamily="34" charset="0"/>
            </a:endParaRPr>
          </a:p>
          <a:p>
            <a:r>
              <a:rPr lang="fr-FR" dirty="0">
                <a:solidFill>
                  <a:srgbClr val="000000"/>
                </a:solidFill>
                <a:effectLst/>
                <a:latin typeface="DM Sans" pitchFamily="2" charset="0"/>
                <a:ea typeface="Times New Roman" panose="02020603050405020304" pitchFamily="18" charset="0"/>
                <a:cs typeface="Aptos" panose="020B0004020202020204" pitchFamily="34" charset="0"/>
              </a:rPr>
              <a:t>- Normandie …………………………..   6%</a:t>
            </a:r>
            <a:endParaRPr lang="fr-FR" dirty="0">
              <a:effectLst/>
              <a:latin typeface="DM Sans" pitchFamily="2" charset="0"/>
              <a:ea typeface="Aptos" panose="020B0004020202020204" pitchFamily="34" charset="0"/>
              <a:cs typeface="Aptos" panose="020B0004020202020204" pitchFamily="34" charset="0"/>
            </a:endParaRPr>
          </a:p>
          <a:p>
            <a:endParaRPr lang="fr-FR" dirty="0"/>
          </a:p>
        </p:txBody>
      </p:sp>
      <p:cxnSp>
        <p:nvCxnSpPr>
          <p:cNvPr id="14" name="Connecteur droit 13">
            <a:extLst>
              <a:ext uri="{FF2B5EF4-FFF2-40B4-BE49-F238E27FC236}">
                <a16:creationId xmlns:a16="http://schemas.microsoft.com/office/drawing/2014/main" id="{7821659B-071E-DD56-3CF2-CC7CE25F24A9}"/>
              </a:ext>
            </a:extLst>
          </p:cNvPr>
          <p:cNvCxnSpPr/>
          <p:nvPr/>
        </p:nvCxnSpPr>
        <p:spPr>
          <a:xfrm>
            <a:off x="224802" y="1893328"/>
            <a:ext cx="3896670" cy="0"/>
          </a:xfrm>
          <a:prstGeom prst="line">
            <a:avLst/>
          </a:prstGeom>
          <a:ln w="47625" cmpd="sng"/>
        </p:spPr>
        <p:style>
          <a:lnRef idx="2">
            <a:schemeClr val="accent1"/>
          </a:lnRef>
          <a:fillRef idx="0">
            <a:schemeClr val="accent1"/>
          </a:fillRef>
          <a:effectRef idx="1">
            <a:schemeClr val="accent1"/>
          </a:effectRef>
          <a:fontRef idx="minor">
            <a:schemeClr val="tx1"/>
          </a:fontRef>
        </p:style>
      </p:cxnSp>
      <p:sp>
        <p:nvSpPr>
          <p:cNvPr id="19" name="ZoneTexte 18">
            <a:extLst>
              <a:ext uri="{FF2B5EF4-FFF2-40B4-BE49-F238E27FC236}">
                <a16:creationId xmlns:a16="http://schemas.microsoft.com/office/drawing/2014/main" id="{7CA5B8E2-9027-5041-4869-6E23A3A0C0D4}"/>
              </a:ext>
            </a:extLst>
          </p:cNvPr>
          <p:cNvSpPr txBox="1"/>
          <p:nvPr/>
        </p:nvSpPr>
        <p:spPr>
          <a:xfrm>
            <a:off x="8632013" y="956021"/>
            <a:ext cx="3479133" cy="2031325"/>
          </a:xfrm>
          <a:prstGeom prst="rect">
            <a:avLst/>
          </a:prstGeom>
          <a:solidFill>
            <a:schemeClr val="bg1">
              <a:lumMod val="85000"/>
            </a:schemeClr>
          </a:solidFill>
        </p:spPr>
        <p:txBody>
          <a:bodyPr wrap="square" rtlCol="0">
            <a:spAutoFit/>
          </a:bodyPr>
          <a:lstStyle/>
          <a:p>
            <a:r>
              <a:rPr lang="fr-FR" dirty="0">
                <a:latin typeface="DM Sans" pitchFamily="2" charset="0"/>
              </a:rPr>
              <a:t>Les principales demandes des pays étrangers : </a:t>
            </a:r>
          </a:p>
          <a:p>
            <a:endParaRPr lang="fr-FR" dirty="0">
              <a:latin typeface="DM Sans" pitchFamily="2" charset="0"/>
            </a:endParaRPr>
          </a:p>
          <a:p>
            <a:r>
              <a:rPr lang="fr-FR" dirty="0">
                <a:latin typeface="DM Sans" pitchFamily="2" charset="0"/>
              </a:rPr>
              <a:t>- </a:t>
            </a:r>
            <a:r>
              <a:rPr lang="fr-FR" dirty="0">
                <a:solidFill>
                  <a:srgbClr val="000000"/>
                </a:solidFill>
                <a:effectLst/>
                <a:latin typeface="DM Sans" pitchFamily="2" charset="0"/>
                <a:ea typeface="Times New Roman" panose="02020603050405020304" pitchFamily="18" charset="0"/>
                <a:cs typeface="Aptos" panose="020B0004020202020204" pitchFamily="34" charset="0"/>
              </a:rPr>
              <a:t>Belgique ……………………... 23%</a:t>
            </a:r>
            <a:endParaRPr lang="fr-FR" dirty="0">
              <a:effectLst/>
              <a:latin typeface="DM Sans" pitchFamily="2" charset="0"/>
              <a:ea typeface="Aptos" panose="020B0004020202020204" pitchFamily="34" charset="0"/>
              <a:cs typeface="Aptos" panose="020B0004020202020204" pitchFamily="34" charset="0"/>
            </a:endParaRPr>
          </a:p>
          <a:p>
            <a:r>
              <a:rPr lang="fr-FR" dirty="0">
                <a:solidFill>
                  <a:srgbClr val="000000"/>
                </a:solidFill>
                <a:effectLst/>
                <a:latin typeface="DM Sans" pitchFamily="2" charset="0"/>
                <a:ea typeface="Times New Roman" panose="02020603050405020304" pitchFamily="18" charset="0"/>
                <a:cs typeface="Aptos" panose="020B0004020202020204" pitchFamily="34" charset="0"/>
              </a:rPr>
              <a:t>- Espagne …………………..…. 22%</a:t>
            </a:r>
            <a:endParaRPr lang="fr-FR" dirty="0">
              <a:effectLst/>
              <a:latin typeface="DM Sans" pitchFamily="2" charset="0"/>
              <a:ea typeface="Aptos" panose="020B0004020202020204" pitchFamily="34" charset="0"/>
              <a:cs typeface="Aptos" panose="020B0004020202020204" pitchFamily="34" charset="0"/>
            </a:endParaRPr>
          </a:p>
          <a:p>
            <a:r>
              <a:rPr lang="fr-FR" dirty="0">
                <a:solidFill>
                  <a:srgbClr val="000000"/>
                </a:solidFill>
                <a:effectLst/>
                <a:latin typeface="DM Sans" pitchFamily="2" charset="0"/>
                <a:ea typeface="Times New Roman" panose="02020603050405020304" pitchFamily="18" charset="0"/>
                <a:cs typeface="Aptos" panose="020B0004020202020204" pitchFamily="34" charset="0"/>
              </a:rPr>
              <a:t>- Allemagne ……………....... 20%</a:t>
            </a:r>
            <a:endParaRPr lang="fr-FR" dirty="0">
              <a:effectLst/>
              <a:latin typeface="DM Sans" pitchFamily="2" charset="0"/>
              <a:ea typeface="Aptos" panose="020B0004020202020204" pitchFamily="34" charset="0"/>
              <a:cs typeface="Aptos" panose="020B0004020202020204" pitchFamily="34" charset="0"/>
            </a:endParaRPr>
          </a:p>
          <a:p>
            <a:r>
              <a:rPr lang="fr-FR" dirty="0">
                <a:solidFill>
                  <a:srgbClr val="000000"/>
                </a:solidFill>
                <a:effectLst/>
                <a:latin typeface="DM Sans" pitchFamily="2" charset="0"/>
                <a:ea typeface="Times New Roman" panose="02020603050405020304" pitchFamily="18" charset="0"/>
                <a:cs typeface="Aptos" panose="020B0004020202020204" pitchFamily="34" charset="0"/>
              </a:rPr>
              <a:t>- Royaume-Uni …………..  </a:t>
            </a:r>
            <a:r>
              <a:rPr lang="fr-FR" dirty="0">
                <a:solidFill>
                  <a:srgbClr val="000000"/>
                </a:solidFill>
                <a:latin typeface="DM Sans" pitchFamily="2" charset="0"/>
                <a:ea typeface="Times New Roman" panose="02020603050405020304" pitchFamily="18" charset="0"/>
                <a:cs typeface="Aptos" panose="020B0004020202020204" pitchFamily="34" charset="0"/>
              </a:rPr>
              <a:t>12</a:t>
            </a:r>
            <a:r>
              <a:rPr lang="fr-FR" dirty="0">
                <a:solidFill>
                  <a:srgbClr val="000000"/>
                </a:solidFill>
                <a:effectLst/>
                <a:latin typeface="DM Sans" pitchFamily="2" charset="0"/>
                <a:ea typeface="Times New Roman" panose="02020603050405020304" pitchFamily="18" charset="0"/>
                <a:cs typeface="Aptos" panose="020B0004020202020204" pitchFamily="34" charset="0"/>
              </a:rPr>
              <a:t>%</a:t>
            </a:r>
            <a:endParaRPr lang="fr-FR" dirty="0">
              <a:effectLst/>
              <a:latin typeface="DM Sans" pitchFamily="2" charset="0"/>
              <a:ea typeface="Aptos" panose="020B0004020202020204" pitchFamily="34" charset="0"/>
              <a:cs typeface="Aptos" panose="020B0004020202020204" pitchFamily="34" charset="0"/>
            </a:endParaRPr>
          </a:p>
        </p:txBody>
      </p:sp>
      <p:pic>
        <p:nvPicPr>
          <p:cNvPr id="2078" name="Picture 30" descr="Vecteurs et illustrations de Drapeau belgique png en téléchargement gratuit  | Freepik">
            <a:extLst>
              <a:ext uri="{FF2B5EF4-FFF2-40B4-BE49-F238E27FC236}">
                <a16:creationId xmlns:a16="http://schemas.microsoft.com/office/drawing/2014/main" id="{AC34C874-85C1-E500-E5FB-8FCF50A421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87378" y="1791430"/>
            <a:ext cx="411471" cy="216910"/>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a:extLst>
              <a:ext uri="{FF2B5EF4-FFF2-40B4-BE49-F238E27FC236}">
                <a16:creationId xmlns:a16="http://schemas.microsoft.com/office/drawing/2014/main" id="{D812931B-130F-9215-FF43-6184B46D40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87377" y="2091712"/>
            <a:ext cx="411471" cy="273815"/>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Vecteurs et illustrations de Drapeau allemagne png en téléchargement  gratuit | Freepik">
            <a:extLst>
              <a:ext uri="{FF2B5EF4-FFF2-40B4-BE49-F238E27FC236}">
                <a16:creationId xmlns:a16="http://schemas.microsoft.com/office/drawing/2014/main" id="{36724CA6-96CF-9946-CB7B-7DB46EB81C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87377" y="2408566"/>
            <a:ext cx="411471" cy="217054"/>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a:extLst>
              <a:ext uri="{FF2B5EF4-FFF2-40B4-BE49-F238E27FC236}">
                <a16:creationId xmlns:a16="http://schemas.microsoft.com/office/drawing/2014/main" id="{107B5DA4-BB39-31E7-EA6A-61D1E545DA0F}"/>
              </a:ext>
            </a:extLst>
          </p:cNvPr>
          <p:cNvSpPr txBox="1"/>
          <p:nvPr/>
        </p:nvSpPr>
        <p:spPr>
          <a:xfrm>
            <a:off x="-3794583" y="3658921"/>
            <a:ext cx="3896669" cy="1323439"/>
          </a:xfrm>
          <a:prstGeom prst="rect">
            <a:avLst/>
          </a:prstGeom>
          <a:noFill/>
        </p:spPr>
        <p:txBody>
          <a:bodyPr wrap="square" rtlCol="0">
            <a:spAutoFit/>
          </a:bodyPr>
          <a:lstStyle/>
          <a:p>
            <a:r>
              <a:rPr lang="fr-FR" sz="1600" dirty="0">
                <a:latin typeface="DM Sans" pitchFamily="2" charset="0"/>
              </a:rPr>
              <a:t>Le Grand Ouest représente majoritairement la provenance de nos visiteurs, le tourisme de proximité se renforce de plus en plus à l’échelle régionale.</a:t>
            </a:r>
          </a:p>
        </p:txBody>
      </p:sp>
      <p:cxnSp>
        <p:nvCxnSpPr>
          <p:cNvPr id="23" name="Connecteur droit 22">
            <a:extLst>
              <a:ext uri="{FF2B5EF4-FFF2-40B4-BE49-F238E27FC236}">
                <a16:creationId xmlns:a16="http://schemas.microsoft.com/office/drawing/2014/main" id="{D8B577E2-7A72-70D9-E29B-F785AF4947CD}"/>
              </a:ext>
            </a:extLst>
          </p:cNvPr>
          <p:cNvCxnSpPr>
            <a:cxnSpLocks/>
          </p:cNvCxnSpPr>
          <p:nvPr/>
        </p:nvCxnSpPr>
        <p:spPr>
          <a:xfrm>
            <a:off x="8632013" y="1592320"/>
            <a:ext cx="3479133" cy="0"/>
          </a:xfrm>
          <a:prstGeom prst="line">
            <a:avLst/>
          </a:prstGeom>
          <a:ln w="47625" cmpd="sng"/>
        </p:spPr>
        <p:style>
          <a:lnRef idx="2">
            <a:schemeClr val="accent1"/>
          </a:lnRef>
          <a:fillRef idx="0">
            <a:schemeClr val="accent1"/>
          </a:fillRef>
          <a:effectRef idx="1">
            <a:schemeClr val="accent1"/>
          </a:effectRef>
          <a:fontRef idx="minor">
            <a:schemeClr val="tx1"/>
          </a:fontRef>
        </p:style>
      </p:cxnSp>
      <p:sp>
        <p:nvSpPr>
          <p:cNvPr id="25" name="ZoneTexte 24">
            <a:extLst>
              <a:ext uri="{FF2B5EF4-FFF2-40B4-BE49-F238E27FC236}">
                <a16:creationId xmlns:a16="http://schemas.microsoft.com/office/drawing/2014/main" id="{55050E04-DC55-564A-3DDA-9C6B17AE8ABB}"/>
              </a:ext>
            </a:extLst>
          </p:cNvPr>
          <p:cNvSpPr txBox="1"/>
          <p:nvPr/>
        </p:nvSpPr>
        <p:spPr>
          <a:xfrm>
            <a:off x="4391581" y="2087284"/>
            <a:ext cx="3970322" cy="2862322"/>
          </a:xfrm>
          <a:prstGeom prst="rect">
            <a:avLst/>
          </a:prstGeom>
          <a:solidFill>
            <a:srgbClr val="73B9AF"/>
          </a:solidFill>
        </p:spPr>
        <p:txBody>
          <a:bodyPr wrap="square" rtlCol="0">
            <a:spAutoFit/>
          </a:bodyPr>
          <a:lstStyle/>
          <a:p>
            <a:r>
              <a:rPr lang="fr-FR" dirty="0">
                <a:latin typeface="DM Sans" pitchFamily="2" charset="0"/>
              </a:rPr>
              <a:t>Les types de demandes à l’accueil :</a:t>
            </a:r>
          </a:p>
          <a:p>
            <a:r>
              <a:rPr lang="fr-FR" dirty="0">
                <a:latin typeface="DM Sans" pitchFamily="2" charset="0"/>
              </a:rPr>
              <a:t> </a:t>
            </a:r>
          </a:p>
          <a:p>
            <a:r>
              <a:rPr lang="fr-FR" dirty="0">
                <a:latin typeface="DM Sans" pitchFamily="2" charset="0"/>
              </a:rPr>
              <a:t>Renseignements pratiques </a:t>
            </a:r>
          </a:p>
          <a:p>
            <a:r>
              <a:rPr lang="fr-FR" dirty="0">
                <a:latin typeface="DM Sans" pitchFamily="2" charset="0"/>
              </a:rPr>
              <a:t>- </a:t>
            </a:r>
            <a:r>
              <a:rPr lang="fr-FR" dirty="0">
                <a:solidFill>
                  <a:srgbClr val="000000"/>
                </a:solidFill>
                <a:effectLst/>
                <a:latin typeface="DM Sans" pitchFamily="2" charset="0"/>
                <a:ea typeface="Times New Roman" panose="02020603050405020304" pitchFamily="18" charset="0"/>
                <a:cs typeface="Aptos" panose="020B0004020202020204" pitchFamily="34" charset="0"/>
              </a:rPr>
              <a:t>Plan de la forêt ……………………... 79%</a:t>
            </a:r>
            <a:endParaRPr lang="fr-FR" dirty="0">
              <a:effectLst/>
              <a:latin typeface="DM Sans" pitchFamily="2" charset="0"/>
              <a:ea typeface="Aptos" panose="020B0004020202020204" pitchFamily="34" charset="0"/>
              <a:cs typeface="Aptos" panose="020B0004020202020204" pitchFamily="34" charset="0"/>
            </a:endParaRPr>
          </a:p>
          <a:p>
            <a:r>
              <a:rPr lang="fr-FR" dirty="0">
                <a:solidFill>
                  <a:srgbClr val="000000"/>
                </a:solidFill>
                <a:effectLst/>
                <a:latin typeface="DM Sans" pitchFamily="2" charset="0"/>
                <a:ea typeface="Times New Roman" panose="02020603050405020304" pitchFamily="18" charset="0"/>
                <a:cs typeface="Aptos" panose="020B0004020202020204" pitchFamily="34" charset="0"/>
              </a:rPr>
              <a:t>- Boutique …………………………..…..….  8%</a:t>
            </a:r>
            <a:endParaRPr lang="fr-FR" dirty="0">
              <a:effectLst/>
              <a:latin typeface="DM Sans" pitchFamily="2" charset="0"/>
              <a:ea typeface="Aptos" panose="020B0004020202020204" pitchFamily="34" charset="0"/>
              <a:cs typeface="Aptos" panose="020B0004020202020204" pitchFamily="34" charset="0"/>
            </a:endParaRPr>
          </a:p>
          <a:p>
            <a:r>
              <a:rPr lang="fr-FR" dirty="0">
                <a:solidFill>
                  <a:srgbClr val="000000"/>
                </a:solidFill>
                <a:effectLst/>
                <a:latin typeface="DM Sans" pitchFamily="2" charset="0"/>
                <a:ea typeface="Times New Roman" panose="02020603050405020304" pitchFamily="18" charset="0"/>
                <a:cs typeface="Aptos" panose="020B0004020202020204" pitchFamily="34" charset="0"/>
              </a:rPr>
              <a:t>-</a:t>
            </a:r>
            <a:r>
              <a:rPr lang="fr-FR" dirty="0">
                <a:solidFill>
                  <a:srgbClr val="000000"/>
                </a:solidFill>
                <a:latin typeface="DM Sans" pitchFamily="2" charset="0"/>
                <a:ea typeface="Times New Roman" panose="02020603050405020304" pitchFamily="18" charset="0"/>
                <a:cs typeface="Aptos" panose="020B0004020202020204" pitchFamily="34" charset="0"/>
              </a:rPr>
              <a:t> </a:t>
            </a:r>
            <a:r>
              <a:rPr lang="fr-FR" dirty="0">
                <a:solidFill>
                  <a:srgbClr val="000000"/>
                </a:solidFill>
                <a:effectLst/>
                <a:latin typeface="DM Sans" pitchFamily="2" charset="0"/>
                <a:ea typeface="Times New Roman" panose="02020603050405020304" pitchFamily="18" charset="0"/>
                <a:cs typeface="Aptos" panose="020B0004020202020204" pitchFamily="34" charset="0"/>
              </a:rPr>
              <a:t>Restauration ……………................  3%</a:t>
            </a:r>
            <a:endParaRPr lang="fr-FR" dirty="0">
              <a:latin typeface="DM Sans" pitchFamily="2" charset="0"/>
              <a:ea typeface="Times New Roman" panose="02020603050405020304" pitchFamily="18" charset="0"/>
              <a:cs typeface="Aptos" panose="020B0004020202020204" pitchFamily="34" charset="0"/>
            </a:endParaRPr>
          </a:p>
          <a:p>
            <a:r>
              <a:rPr lang="fr-FR" dirty="0">
                <a:solidFill>
                  <a:srgbClr val="000000"/>
                </a:solidFill>
                <a:effectLst/>
                <a:latin typeface="DM Sans" pitchFamily="2" charset="0"/>
                <a:ea typeface="Times New Roman" panose="02020603050405020304" pitchFamily="18" charset="0"/>
                <a:cs typeface="Aptos" panose="020B0004020202020204" pitchFamily="34" charset="0"/>
              </a:rPr>
              <a:t>- Billetterie ……………………………….... </a:t>
            </a:r>
            <a:r>
              <a:rPr lang="fr-FR" dirty="0">
                <a:solidFill>
                  <a:srgbClr val="000000"/>
                </a:solidFill>
                <a:latin typeface="DM Sans" pitchFamily="2" charset="0"/>
                <a:ea typeface="Times New Roman" panose="02020603050405020304" pitchFamily="18" charset="0"/>
                <a:cs typeface="Aptos" panose="020B0004020202020204" pitchFamily="34" charset="0"/>
              </a:rPr>
              <a:t>1,5</a:t>
            </a:r>
            <a:r>
              <a:rPr lang="fr-FR" dirty="0">
                <a:solidFill>
                  <a:srgbClr val="000000"/>
                </a:solidFill>
                <a:effectLst/>
                <a:latin typeface="DM Sans" pitchFamily="2" charset="0"/>
                <a:ea typeface="Times New Roman" panose="02020603050405020304" pitchFamily="18" charset="0"/>
                <a:cs typeface="Aptos" panose="020B0004020202020204" pitchFamily="34" charset="0"/>
              </a:rPr>
              <a:t>%</a:t>
            </a:r>
            <a:endParaRPr lang="fr-FR" dirty="0">
              <a:solidFill>
                <a:srgbClr val="000000"/>
              </a:solidFill>
              <a:latin typeface="DM Sans" pitchFamily="2" charset="0"/>
              <a:ea typeface="Times New Roman" panose="02020603050405020304" pitchFamily="18" charset="0"/>
              <a:cs typeface="Aptos" panose="020B0004020202020204" pitchFamily="34" charset="0"/>
            </a:endParaRPr>
          </a:p>
          <a:p>
            <a:r>
              <a:rPr lang="fr-FR" dirty="0">
                <a:solidFill>
                  <a:srgbClr val="000000"/>
                </a:solidFill>
                <a:latin typeface="DM Sans" pitchFamily="2" charset="0"/>
                <a:ea typeface="Times New Roman" panose="02020603050405020304" pitchFamily="18" charset="0"/>
                <a:cs typeface="Aptos" panose="020B0004020202020204" pitchFamily="34" charset="0"/>
              </a:rPr>
              <a:t>- Commerces ……………………………. 1,2%</a:t>
            </a:r>
          </a:p>
          <a:p>
            <a:r>
              <a:rPr lang="fr-FR" dirty="0">
                <a:solidFill>
                  <a:srgbClr val="000000"/>
                </a:solidFill>
                <a:effectLst/>
                <a:latin typeface="DM Sans" pitchFamily="2" charset="0"/>
                <a:ea typeface="Times New Roman" panose="02020603050405020304" pitchFamily="18" charset="0"/>
                <a:cs typeface="Aptos" panose="020B0004020202020204" pitchFamily="34" charset="0"/>
              </a:rPr>
              <a:t>- Toilettes ……………………………………. 1,1%</a:t>
            </a:r>
          </a:p>
          <a:p>
            <a:r>
              <a:rPr lang="fr-FR" dirty="0">
                <a:solidFill>
                  <a:srgbClr val="000000"/>
                </a:solidFill>
                <a:effectLst/>
                <a:latin typeface="DM Sans" pitchFamily="2" charset="0"/>
                <a:ea typeface="Times New Roman" panose="02020603050405020304" pitchFamily="18" charset="0"/>
                <a:cs typeface="Aptos" panose="020B0004020202020204" pitchFamily="34" charset="0"/>
              </a:rPr>
              <a:t>- Accessibilité </a:t>
            </a:r>
            <a:r>
              <a:rPr lang="fr-FR" dirty="0">
                <a:solidFill>
                  <a:srgbClr val="000000"/>
                </a:solidFill>
                <a:latin typeface="DM Sans" pitchFamily="2" charset="0"/>
                <a:ea typeface="Times New Roman" panose="02020603050405020304" pitchFamily="18" charset="0"/>
                <a:cs typeface="Aptos" panose="020B0004020202020204" pitchFamily="34" charset="0"/>
              </a:rPr>
              <a:t>PMR ……………….. 0,8%</a:t>
            </a:r>
          </a:p>
        </p:txBody>
      </p:sp>
      <p:sp>
        <p:nvSpPr>
          <p:cNvPr id="27" name="ZoneTexte 26">
            <a:extLst>
              <a:ext uri="{FF2B5EF4-FFF2-40B4-BE49-F238E27FC236}">
                <a16:creationId xmlns:a16="http://schemas.microsoft.com/office/drawing/2014/main" id="{A95B7C78-122F-4D1F-9271-A2BD10DD0B8B}"/>
              </a:ext>
            </a:extLst>
          </p:cNvPr>
          <p:cNvSpPr txBox="1"/>
          <p:nvPr/>
        </p:nvSpPr>
        <p:spPr>
          <a:xfrm>
            <a:off x="102105" y="5398045"/>
            <a:ext cx="6170075" cy="1246495"/>
          </a:xfrm>
          <a:custGeom>
            <a:avLst/>
            <a:gdLst>
              <a:gd name="connsiteX0" fmla="*/ 0 w 6170075"/>
              <a:gd name="connsiteY0" fmla="*/ 0 h 1246495"/>
              <a:gd name="connsiteX1" fmla="*/ 6170075 w 6170075"/>
              <a:gd name="connsiteY1" fmla="*/ 0 h 1246495"/>
              <a:gd name="connsiteX2" fmla="*/ 6170075 w 6170075"/>
              <a:gd name="connsiteY2" fmla="*/ 1246495 h 1246495"/>
              <a:gd name="connsiteX3" fmla="*/ 0 w 6170075"/>
              <a:gd name="connsiteY3" fmla="*/ 1246495 h 1246495"/>
              <a:gd name="connsiteX4" fmla="*/ 0 w 6170075"/>
              <a:gd name="connsiteY4" fmla="*/ 0 h 1246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0075" h="1246495" extrusionOk="0">
                <a:moveTo>
                  <a:pt x="0" y="0"/>
                </a:moveTo>
                <a:cubicBezTo>
                  <a:pt x="2663982" y="118645"/>
                  <a:pt x="3603656" y="116012"/>
                  <a:pt x="6170075" y="0"/>
                </a:cubicBezTo>
                <a:cubicBezTo>
                  <a:pt x="6058980" y="490705"/>
                  <a:pt x="6245794" y="979810"/>
                  <a:pt x="6170075" y="1246495"/>
                </a:cubicBezTo>
                <a:cubicBezTo>
                  <a:pt x="4022886" y="1381095"/>
                  <a:pt x="1667242" y="1089299"/>
                  <a:pt x="0" y="1246495"/>
                </a:cubicBezTo>
                <a:cubicBezTo>
                  <a:pt x="32281" y="905366"/>
                  <a:pt x="-62808" y="595172"/>
                  <a:pt x="0" y="0"/>
                </a:cubicBezTo>
                <a:close/>
              </a:path>
            </a:pathLst>
          </a:custGeom>
          <a:noFill/>
          <a:ln>
            <a:solidFill>
              <a:srgbClr val="006D6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fr-FR" dirty="0">
                <a:latin typeface="DM Sans" pitchFamily="2" charset="0"/>
              </a:rPr>
              <a:t>Des Circuits de rando Vélo :</a:t>
            </a:r>
          </a:p>
          <a:p>
            <a:endParaRPr lang="fr-FR" sz="600" dirty="0">
              <a:latin typeface="DM Sans" pitchFamily="2" charset="0"/>
            </a:endParaRPr>
          </a:p>
          <a:p>
            <a:pPr marL="285750" indent="-285750">
              <a:buFontTx/>
              <a:buChar char="-"/>
            </a:pPr>
            <a:r>
              <a:rPr lang="fr-FR" sz="1700" dirty="0">
                <a:latin typeface="DM Sans" pitchFamily="2" charset="0"/>
              </a:rPr>
              <a:t>Circuit VTT Etang du Pas du Houx n°7 – Paimpont</a:t>
            </a:r>
          </a:p>
          <a:p>
            <a:pPr marL="285750" indent="-285750">
              <a:buFontTx/>
              <a:buChar char="-"/>
            </a:pPr>
            <a:r>
              <a:rPr lang="fr-FR" sz="1700" dirty="0">
                <a:latin typeface="DM Sans" pitchFamily="2" charset="0"/>
              </a:rPr>
              <a:t>Circuit VTT Tour de la Haute-Forêt n°9 – Paimpont</a:t>
            </a:r>
          </a:p>
          <a:p>
            <a:pPr marL="285750" indent="-285750">
              <a:buFontTx/>
              <a:buChar char="-"/>
            </a:pPr>
            <a:r>
              <a:rPr lang="fr-FR" sz="1700" dirty="0">
                <a:latin typeface="DM Sans" pitchFamily="2" charset="0"/>
              </a:rPr>
              <a:t>Vélo-promenade Boucle des Hindrés n°3 - Paimpont</a:t>
            </a:r>
          </a:p>
        </p:txBody>
      </p:sp>
      <p:pic>
        <p:nvPicPr>
          <p:cNvPr id="28" name="Image 27">
            <a:extLst>
              <a:ext uri="{FF2B5EF4-FFF2-40B4-BE49-F238E27FC236}">
                <a16:creationId xmlns:a16="http://schemas.microsoft.com/office/drawing/2014/main" id="{280F6E7E-A0FF-96D0-AC3F-4CC19261161E}"/>
              </a:ext>
            </a:extLst>
          </p:cNvPr>
          <p:cNvPicPr>
            <a:picLocks noChangeAspect="1"/>
          </p:cNvPicPr>
          <p:nvPr/>
        </p:nvPicPr>
        <p:blipFill rotWithShape="1">
          <a:blip r:embed="rId8"/>
          <a:srcRect l="48034" t="59625" r="48933" b="33783"/>
          <a:stretch/>
        </p:blipFill>
        <p:spPr>
          <a:xfrm>
            <a:off x="3606734" y="5066022"/>
            <a:ext cx="570894" cy="697760"/>
          </a:xfrm>
          <a:prstGeom prst="rect">
            <a:avLst/>
          </a:prstGeom>
        </p:spPr>
      </p:pic>
      <p:sp>
        <p:nvSpPr>
          <p:cNvPr id="29" name="ZoneTexte 28">
            <a:extLst>
              <a:ext uri="{FF2B5EF4-FFF2-40B4-BE49-F238E27FC236}">
                <a16:creationId xmlns:a16="http://schemas.microsoft.com/office/drawing/2014/main" id="{3B6DF7B7-32B0-3ECA-C2D1-0C9313336A0B}"/>
              </a:ext>
            </a:extLst>
          </p:cNvPr>
          <p:cNvSpPr txBox="1"/>
          <p:nvPr/>
        </p:nvSpPr>
        <p:spPr>
          <a:xfrm>
            <a:off x="6527697" y="5219185"/>
            <a:ext cx="5562198" cy="1246495"/>
          </a:xfrm>
          <a:custGeom>
            <a:avLst/>
            <a:gdLst>
              <a:gd name="connsiteX0" fmla="*/ 0 w 5562198"/>
              <a:gd name="connsiteY0" fmla="*/ 0 h 1246495"/>
              <a:gd name="connsiteX1" fmla="*/ 5562198 w 5562198"/>
              <a:gd name="connsiteY1" fmla="*/ 0 h 1246495"/>
              <a:gd name="connsiteX2" fmla="*/ 5562198 w 5562198"/>
              <a:gd name="connsiteY2" fmla="*/ 1246495 h 1246495"/>
              <a:gd name="connsiteX3" fmla="*/ 0 w 5562198"/>
              <a:gd name="connsiteY3" fmla="*/ 1246495 h 1246495"/>
              <a:gd name="connsiteX4" fmla="*/ 0 w 5562198"/>
              <a:gd name="connsiteY4" fmla="*/ 0 h 1246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198" h="1246495" extrusionOk="0">
                <a:moveTo>
                  <a:pt x="0" y="0"/>
                </a:moveTo>
                <a:cubicBezTo>
                  <a:pt x="827085" y="118645"/>
                  <a:pt x="4329833" y="116012"/>
                  <a:pt x="5562198" y="0"/>
                </a:cubicBezTo>
                <a:cubicBezTo>
                  <a:pt x="5451103" y="490705"/>
                  <a:pt x="5637917" y="979810"/>
                  <a:pt x="5562198" y="1246495"/>
                </a:cubicBezTo>
                <a:cubicBezTo>
                  <a:pt x="4234299" y="1381095"/>
                  <a:pt x="762983" y="1089299"/>
                  <a:pt x="0" y="1246495"/>
                </a:cubicBezTo>
                <a:cubicBezTo>
                  <a:pt x="32281" y="905366"/>
                  <a:pt x="-62808" y="595172"/>
                  <a:pt x="0" y="0"/>
                </a:cubicBezTo>
                <a:close/>
              </a:path>
            </a:pathLst>
          </a:custGeom>
          <a:noFill/>
          <a:ln>
            <a:solidFill>
              <a:srgbClr val="006D6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fr-FR" dirty="0">
                <a:latin typeface="DM Sans" pitchFamily="2" charset="0"/>
              </a:rPr>
              <a:t>Des Circuits de rando pédestres :</a:t>
            </a:r>
          </a:p>
          <a:p>
            <a:endParaRPr lang="fr-FR" sz="600" dirty="0">
              <a:latin typeface="DM Sans" pitchFamily="2" charset="0"/>
            </a:endParaRPr>
          </a:p>
          <a:p>
            <a:pPr marL="285750" indent="-285750">
              <a:buFontTx/>
              <a:buChar char="-"/>
            </a:pPr>
            <a:r>
              <a:rPr lang="fr-FR" sz="1700" dirty="0">
                <a:latin typeface="DM Sans" pitchFamily="2" charset="0"/>
              </a:rPr>
              <a:t>Circuit du Barrage – Saint-Thurial</a:t>
            </a:r>
          </a:p>
          <a:p>
            <a:pPr marL="285750" indent="-285750">
              <a:buFontTx/>
              <a:buChar char="-"/>
            </a:pPr>
            <a:r>
              <a:rPr lang="fr-FR" sz="1700" dirty="0">
                <a:latin typeface="DM Sans" pitchFamily="2" charset="0"/>
              </a:rPr>
              <a:t>Au Cœur de Brocéliande n°130 – Paimpont</a:t>
            </a:r>
          </a:p>
          <a:p>
            <a:pPr marL="285750" indent="-285750">
              <a:buFontTx/>
              <a:buChar char="-"/>
            </a:pPr>
            <a:r>
              <a:rPr lang="fr-FR" sz="1700" dirty="0">
                <a:latin typeface="DM Sans" pitchFamily="2" charset="0"/>
              </a:rPr>
              <a:t>Circuit les Milles Fossés n°1 – Bréal-sous-Montfort</a:t>
            </a:r>
          </a:p>
        </p:txBody>
      </p:sp>
      <p:pic>
        <p:nvPicPr>
          <p:cNvPr id="30" name="Image 29">
            <a:extLst>
              <a:ext uri="{FF2B5EF4-FFF2-40B4-BE49-F238E27FC236}">
                <a16:creationId xmlns:a16="http://schemas.microsoft.com/office/drawing/2014/main" id="{00A308C4-80E7-F5F9-22FA-D1F0EE61EE62}"/>
              </a:ext>
            </a:extLst>
          </p:cNvPr>
          <p:cNvPicPr>
            <a:picLocks noChangeAspect="1"/>
          </p:cNvPicPr>
          <p:nvPr/>
        </p:nvPicPr>
        <p:blipFill rotWithShape="1">
          <a:blip r:embed="rId9"/>
          <a:srcRect l="47781" t="64270" r="48848" b="29288"/>
          <a:stretch/>
        </p:blipFill>
        <p:spPr>
          <a:xfrm>
            <a:off x="10210633" y="4949606"/>
            <a:ext cx="570894" cy="613712"/>
          </a:xfrm>
          <a:prstGeom prst="rect">
            <a:avLst/>
          </a:prstGeom>
        </p:spPr>
      </p:pic>
      <p:sp>
        <p:nvSpPr>
          <p:cNvPr id="31" name="Rectangle 30">
            <a:extLst>
              <a:ext uri="{FF2B5EF4-FFF2-40B4-BE49-F238E27FC236}">
                <a16:creationId xmlns:a16="http://schemas.microsoft.com/office/drawing/2014/main" id="{7D5E1E10-8127-58E1-7BB4-72DEA8C40CCF}"/>
              </a:ext>
            </a:extLst>
          </p:cNvPr>
          <p:cNvSpPr/>
          <p:nvPr/>
        </p:nvSpPr>
        <p:spPr>
          <a:xfrm rot="20938285">
            <a:off x="10819540" y="4982602"/>
            <a:ext cx="1088009" cy="5024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latin typeface="DM Sans" pitchFamily="2" charset="0"/>
              </a:rPr>
              <a:t>TOP 3</a:t>
            </a:r>
          </a:p>
        </p:txBody>
      </p:sp>
      <p:sp>
        <p:nvSpPr>
          <p:cNvPr id="32" name="Rectangle 31">
            <a:extLst>
              <a:ext uri="{FF2B5EF4-FFF2-40B4-BE49-F238E27FC236}">
                <a16:creationId xmlns:a16="http://schemas.microsoft.com/office/drawing/2014/main" id="{77002F38-3528-E588-8DAA-D612B6E7E43D}"/>
              </a:ext>
            </a:extLst>
          </p:cNvPr>
          <p:cNvSpPr/>
          <p:nvPr/>
        </p:nvSpPr>
        <p:spPr>
          <a:xfrm>
            <a:off x="4980522" y="5219185"/>
            <a:ext cx="1088009" cy="5024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latin typeface="DM Sans" pitchFamily="2" charset="0"/>
              </a:rPr>
              <a:t>TOP 3</a:t>
            </a:r>
          </a:p>
        </p:txBody>
      </p:sp>
      <p:sp>
        <p:nvSpPr>
          <p:cNvPr id="33" name="ZoneTexte 32">
            <a:extLst>
              <a:ext uri="{FF2B5EF4-FFF2-40B4-BE49-F238E27FC236}">
                <a16:creationId xmlns:a16="http://schemas.microsoft.com/office/drawing/2014/main" id="{3C271165-2020-0DF1-32CC-EE8BBF41EB85}"/>
              </a:ext>
            </a:extLst>
          </p:cNvPr>
          <p:cNvSpPr txBox="1"/>
          <p:nvPr/>
        </p:nvSpPr>
        <p:spPr>
          <a:xfrm>
            <a:off x="10781527" y="6483405"/>
            <a:ext cx="3052119" cy="261610"/>
          </a:xfrm>
          <a:prstGeom prst="rect">
            <a:avLst/>
          </a:prstGeom>
          <a:noFill/>
        </p:spPr>
        <p:txBody>
          <a:bodyPr wrap="square" rtlCol="0">
            <a:spAutoFit/>
          </a:bodyPr>
          <a:lstStyle/>
          <a:p>
            <a:r>
              <a:rPr lang="fr-FR" sz="1100" dirty="0"/>
              <a:t>Source : cirkwi.com</a:t>
            </a:r>
          </a:p>
        </p:txBody>
      </p:sp>
    </p:spTree>
    <p:extLst>
      <p:ext uri="{BB962C8B-B14F-4D97-AF65-F5344CB8AC3E}">
        <p14:creationId xmlns:p14="http://schemas.microsoft.com/office/powerpoint/2010/main" val="1555643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7AED7721-E1AA-E071-872F-08AFED5F1350}"/>
              </a:ext>
            </a:extLst>
          </p:cNvPr>
          <p:cNvSpPr txBox="1"/>
          <p:nvPr/>
        </p:nvSpPr>
        <p:spPr>
          <a:xfrm>
            <a:off x="0" y="297931"/>
            <a:ext cx="3643288" cy="369332"/>
          </a:xfrm>
          <a:prstGeom prst="rect">
            <a:avLst/>
          </a:prstGeom>
          <a:noFill/>
        </p:spPr>
        <p:txBody>
          <a:bodyPr wrap="square" rtlCol="0">
            <a:spAutoFit/>
          </a:bodyPr>
          <a:lstStyle/>
          <a:p>
            <a:pPr algn="r"/>
            <a:r>
              <a:rPr lang="fr-FR" b="1" dirty="0">
                <a:latin typeface="Satoshi" pitchFamily="50" charset="0"/>
              </a:rPr>
              <a:t>LA QUALITE DE L’ACCUEIL </a:t>
            </a:r>
          </a:p>
        </p:txBody>
      </p:sp>
      <p:pic>
        <p:nvPicPr>
          <p:cNvPr id="5" name="Image 4" descr="Une image contenant texte, capture d’écran, logiciel, Icône d’ordinateur&#10;&#10;Description générée automatiquement">
            <a:extLst>
              <a:ext uri="{FF2B5EF4-FFF2-40B4-BE49-F238E27FC236}">
                <a16:creationId xmlns:a16="http://schemas.microsoft.com/office/drawing/2014/main" id="{4F492232-2E70-8BA7-EA3A-949A0FC7C662}"/>
              </a:ext>
            </a:extLst>
          </p:cNvPr>
          <p:cNvPicPr>
            <a:picLocks noChangeAspect="1"/>
          </p:cNvPicPr>
          <p:nvPr/>
        </p:nvPicPr>
        <p:blipFill rotWithShape="1">
          <a:blip r:embed="rId3"/>
          <a:srcRect l="67865" t="34336" r="19196" b="16510"/>
          <a:stretch/>
        </p:blipFill>
        <p:spPr bwMode="auto">
          <a:xfrm>
            <a:off x="275506" y="2463525"/>
            <a:ext cx="2245278" cy="3147360"/>
          </a:xfrm>
          <a:prstGeom prst="rect">
            <a:avLst/>
          </a:prstGeom>
          <a:ln>
            <a:noFill/>
          </a:ln>
          <a:extLst>
            <a:ext uri="{53640926-AAD7-44D8-BBD7-CCE9431645EC}">
              <a14:shadowObscured xmlns:a14="http://schemas.microsoft.com/office/drawing/2010/main"/>
            </a:ext>
          </a:extLst>
        </p:spPr>
      </p:pic>
      <p:graphicFrame>
        <p:nvGraphicFramePr>
          <p:cNvPr id="6" name="Graphique 5">
            <a:extLst>
              <a:ext uri="{FF2B5EF4-FFF2-40B4-BE49-F238E27FC236}">
                <a16:creationId xmlns:a16="http://schemas.microsoft.com/office/drawing/2014/main" id="{C358CEE5-2756-2A17-4B54-8F745D4605E3}"/>
              </a:ext>
            </a:extLst>
          </p:cNvPr>
          <p:cNvGraphicFramePr/>
          <p:nvPr>
            <p:extLst>
              <p:ext uri="{D42A27DB-BD31-4B8C-83A1-F6EECF244321}">
                <p14:modId xmlns:p14="http://schemas.microsoft.com/office/powerpoint/2010/main" val="3470989340"/>
              </p:ext>
            </p:extLst>
          </p:nvPr>
        </p:nvGraphicFramePr>
        <p:xfrm>
          <a:off x="4125014" y="3998881"/>
          <a:ext cx="3971836" cy="2594848"/>
        </p:xfrm>
        <a:graphic>
          <a:graphicData uri="http://schemas.openxmlformats.org/drawingml/2006/chart">
            <c:chart xmlns:c="http://schemas.openxmlformats.org/drawingml/2006/chart" xmlns:r="http://schemas.openxmlformats.org/officeDocument/2006/relationships" r:id="rId4"/>
          </a:graphicData>
        </a:graphic>
      </p:graphicFrame>
      <p:cxnSp>
        <p:nvCxnSpPr>
          <p:cNvPr id="7" name="Connecteur droit 6">
            <a:extLst>
              <a:ext uri="{FF2B5EF4-FFF2-40B4-BE49-F238E27FC236}">
                <a16:creationId xmlns:a16="http://schemas.microsoft.com/office/drawing/2014/main" id="{FB43862C-A105-03A4-B045-ADA3EF9C1636}"/>
              </a:ext>
            </a:extLst>
          </p:cNvPr>
          <p:cNvCxnSpPr>
            <a:cxnSpLocks/>
          </p:cNvCxnSpPr>
          <p:nvPr/>
        </p:nvCxnSpPr>
        <p:spPr>
          <a:xfrm>
            <a:off x="0" y="852614"/>
            <a:ext cx="373173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Connecteur droit 7">
            <a:extLst>
              <a:ext uri="{FF2B5EF4-FFF2-40B4-BE49-F238E27FC236}">
                <a16:creationId xmlns:a16="http://schemas.microsoft.com/office/drawing/2014/main" id="{758C6A98-30A6-EC22-0AF6-FB4DA3EC27E3}"/>
              </a:ext>
            </a:extLst>
          </p:cNvPr>
          <p:cNvCxnSpPr>
            <a:cxnSpLocks/>
          </p:cNvCxnSpPr>
          <p:nvPr/>
        </p:nvCxnSpPr>
        <p:spPr>
          <a:xfrm>
            <a:off x="3731738" y="0"/>
            <a:ext cx="0" cy="8526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32F14AD1-3567-BE64-C825-D8F599B1FF62}"/>
              </a:ext>
            </a:extLst>
          </p:cNvPr>
          <p:cNvSpPr/>
          <p:nvPr/>
        </p:nvSpPr>
        <p:spPr>
          <a:xfrm>
            <a:off x="275506" y="979804"/>
            <a:ext cx="3357345" cy="1302565"/>
          </a:xfrm>
          <a:prstGeom prst="rect">
            <a:avLst/>
          </a:prstGeom>
          <a:solidFill>
            <a:srgbClr val="CBC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5B7BC79D-93E1-9A87-6D91-0951981F2122}"/>
              </a:ext>
            </a:extLst>
          </p:cNvPr>
          <p:cNvSpPr txBox="1"/>
          <p:nvPr/>
        </p:nvSpPr>
        <p:spPr>
          <a:xfrm>
            <a:off x="460852" y="1146338"/>
            <a:ext cx="2986651" cy="969496"/>
          </a:xfrm>
          <a:prstGeom prst="rect">
            <a:avLst/>
          </a:prstGeom>
          <a:noFill/>
        </p:spPr>
        <p:txBody>
          <a:bodyPr wrap="square" rtlCol="0">
            <a:spAutoFit/>
          </a:bodyPr>
          <a:lstStyle/>
          <a:p>
            <a:r>
              <a:rPr lang="fr-FR" sz="1900" b="1" dirty="0">
                <a:latin typeface="DM Sans" pitchFamily="2" charset="0"/>
              </a:rPr>
              <a:t>L’office de tourisme s’engage dans la marque Qualité Tourisme ! </a:t>
            </a:r>
          </a:p>
        </p:txBody>
      </p:sp>
      <p:sp>
        <p:nvSpPr>
          <p:cNvPr id="12" name="ZoneTexte 11">
            <a:extLst>
              <a:ext uri="{FF2B5EF4-FFF2-40B4-BE49-F238E27FC236}">
                <a16:creationId xmlns:a16="http://schemas.microsoft.com/office/drawing/2014/main" id="{FDA73F06-82B1-4851-2C7F-5DC79B885668}"/>
              </a:ext>
            </a:extLst>
          </p:cNvPr>
          <p:cNvSpPr txBox="1"/>
          <p:nvPr/>
        </p:nvSpPr>
        <p:spPr>
          <a:xfrm>
            <a:off x="4098116" y="329682"/>
            <a:ext cx="7418382" cy="1200329"/>
          </a:xfrm>
          <a:prstGeom prst="rect">
            <a:avLst/>
          </a:prstGeom>
          <a:noFill/>
        </p:spPr>
        <p:txBody>
          <a:bodyPr wrap="square" rtlCol="0">
            <a:spAutoFit/>
          </a:bodyPr>
          <a:lstStyle/>
          <a:p>
            <a:r>
              <a:rPr lang="fr-FR" dirty="0"/>
              <a:t>L’office de tourisme de Brocéliande déjà classé en Catégorie II, a à cœur de satisfaire l’ensemble de ses interlocuteurs et d’améliorer la qualité de ses prestations.</a:t>
            </a:r>
          </a:p>
          <a:p>
            <a:endParaRPr lang="fr-FR" dirty="0"/>
          </a:p>
        </p:txBody>
      </p:sp>
      <p:sp>
        <p:nvSpPr>
          <p:cNvPr id="13" name="ZoneTexte 12">
            <a:extLst>
              <a:ext uri="{FF2B5EF4-FFF2-40B4-BE49-F238E27FC236}">
                <a16:creationId xmlns:a16="http://schemas.microsoft.com/office/drawing/2014/main" id="{65B770AB-D742-D9DB-1562-BD9FA900E577}"/>
              </a:ext>
            </a:extLst>
          </p:cNvPr>
          <p:cNvSpPr txBox="1"/>
          <p:nvPr/>
        </p:nvSpPr>
        <p:spPr>
          <a:xfrm>
            <a:off x="4098116" y="1262312"/>
            <a:ext cx="7731881" cy="2585323"/>
          </a:xfrm>
          <a:prstGeom prst="rect">
            <a:avLst/>
          </a:prstGeom>
          <a:noFill/>
        </p:spPr>
        <p:txBody>
          <a:bodyPr wrap="square" rtlCol="0">
            <a:spAutoFit/>
          </a:bodyPr>
          <a:lstStyle/>
          <a:p>
            <a:r>
              <a:rPr lang="fr-FR" dirty="0"/>
              <a:t>Les engagements en 2023 :</a:t>
            </a:r>
          </a:p>
          <a:p>
            <a:endParaRPr lang="fr-FR" dirty="0"/>
          </a:p>
          <a:p>
            <a:pPr marL="285750" indent="-285750">
              <a:buFontTx/>
              <a:buChar char="-"/>
            </a:pPr>
            <a:r>
              <a:rPr lang="fr-FR" dirty="0"/>
              <a:t>Disposer de locaux et mobiliers adaptés, harmonieux et confortables pour les visiteurs.</a:t>
            </a:r>
          </a:p>
          <a:p>
            <a:pPr marL="285750" indent="-285750">
              <a:buFontTx/>
              <a:buChar char="-"/>
            </a:pPr>
            <a:r>
              <a:rPr lang="fr-FR" dirty="0"/>
              <a:t>Être attentif, bienveillant et à l’ écoute de nos visiteurs.</a:t>
            </a:r>
          </a:p>
          <a:p>
            <a:pPr marL="285750" indent="-285750">
              <a:buFontTx/>
              <a:buChar char="-"/>
            </a:pPr>
            <a:r>
              <a:rPr lang="fr-FR" dirty="0"/>
              <a:t>Renseigner toutes les clientèles avec la maîtrise des langues étrangères et des services pour les personnes en situation de handicap.</a:t>
            </a:r>
          </a:p>
          <a:p>
            <a:pPr marL="285750" indent="-285750">
              <a:buFontTx/>
              <a:buChar char="-"/>
            </a:pPr>
            <a:r>
              <a:rPr lang="fr-FR" dirty="0"/>
              <a:t>Offrir un accès gratuit au Wifi</a:t>
            </a:r>
          </a:p>
          <a:p>
            <a:pPr marL="285750" indent="-285750">
              <a:buFontTx/>
              <a:buChar char="-"/>
            </a:pPr>
            <a:r>
              <a:rPr lang="fr-FR" dirty="0"/>
              <a:t>Prendre en compte les avis et réclamations pour améliorer nos pratiques.</a:t>
            </a:r>
          </a:p>
        </p:txBody>
      </p:sp>
      <p:pic>
        <p:nvPicPr>
          <p:cNvPr id="15" name="Graphique 14" descr="Porte-bloc contour">
            <a:extLst>
              <a:ext uri="{FF2B5EF4-FFF2-40B4-BE49-F238E27FC236}">
                <a16:creationId xmlns:a16="http://schemas.microsoft.com/office/drawing/2014/main" id="{BA812FEC-A28A-2845-9996-5ADCF31765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93542" y="1084553"/>
            <a:ext cx="702412" cy="702412"/>
          </a:xfrm>
          <a:prstGeom prst="rect">
            <a:avLst/>
          </a:prstGeom>
        </p:spPr>
      </p:pic>
      <p:pic>
        <p:nvPicPr>
          <p:cNvPr id="17" name="Graphique 16" descr="Flèche : incurvée dans le sens des aiguilles d’une montre contour">
            <a:extLst>
              <a:ext uri="{FF2B5EF4-FFF2-40B4-BE49-F238E27FC236}">
                <a16:creationId xmlns:a16="http://schemas.microsoft.com/office/drawing/2014/main" id="{F6DACD78-79CE-D7D3-56B3-55C8661C036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08499" y="3485746"/>
            <a:ext cx="914400" cy="914400"/>
          </a:xfrm>
          <a:prstGeom prst="rect">
            <a:avLst/>
          </a:prstGeom>
        </p:spPr>
      </p:pic>
      <p:sp>
        <p:nvSpPr>
          <p:cNvPr id="18" name="ZoneTexte 17">
            <a:extLst>
              <a:ext uri="{FF2B5EF4-FFF2-40B4-BE49-F238E27FC236}">
                <a16:creationId xmlns:a16="http://schemas.microsoft.com/office/drawing/2014/main" id="{9F883EB2-769E-872C-32CD-20C2083F626F}"/>
              </a:ext>
            </a:extLst>
          </p:cNvPr>
          <p:cNvSpPr txBox="1"/>
          <p:nvPr/>
        </p:nvSpPr>
        <p:spPr>
          <a:xfrm>
            <a:off x="2520784" y="4290637"/>
            <a:ext cx="1604230" cy="1200329"/>
          </a:xfrm>
          <a:prstGeom prst="rect">
            <a:avLst/>
          </a:prstGeom>
          <a:noFill/>
        </p:spPr>
        <p:txBody>
          <a:bodyPr wrap="square" rtlCol="0">
            <a:spAutoFit/>
          </a:bodyPr>
          <a:lstStyle/>
          <a:p>
            <a:r>
              <a:rPr lang="fr-FR" dirty="0"/>
              <a:t>Questionnaire qualité mis en place au 4</a:t>
            </a:r>
            <a:r>
              <a:rPr lang="fr-FR" baseline="30000" dirty="0"/>
              <a:t>ième</a:t>
            </a:r>
            <a:r>
              <a:rPr lang="fr-FR" dirty="0"/>
              <a:t> trimestre </a:t>
            </a:r>
          </a:p>
        </p:txBody>
      </p:sp>
      <p:graphicFrame>
        <p:nvGraphicFramePr>
          <p:cNvPr id="19" name="Graphique 18">
            <a:extLst>
              <a:ext uri="{FF2B5EF4-FFF2-40B4-BE49-F238E27FC236}">
                <a16:creationId xmlns:a16="http://schemas.microsoft.com/office/drawing/2014/main" id="{18605809-9491-3862-5663-33E1C2907074}"/>
              </a:ext>
            </a:extLst>
          </p:cNvPr>
          <p:cNvGraphicFramePr/>
          <p:nvPr>
            <p:extLst>
              <p:ext uri="{D42A27DB-BD31-4B8C-83A1-F6EECF244321}">
                <p14:modId xmlns:p14="http://schemas.microsoft.com/office/powerpoint/2010/main" val="2025535730"/>
              </p:ext>
            </p:extLst>
          </p:nvPr>
        </p:nvGraphicFramePr>
        <p:xfrm>
          <a:off x="8241956" y="3998881"/>
          <a:ext cx="3674538" cy="2585322"/>
        </p:xfrm>
        <a:graphic>
          <a:graphicData uri="http://schemas.openxmlformats.org/drawingml/2006/chart">
            <c:chart xmlns:c="http://schemas.openxmlformats.org/drawingml/2006/chart" xmlns:r="http://schemas.openxmlformats.org/officeDocument/2006/relationships" r:id="rId9"/>
          </a:graphicData>
        </a:graphic>
      </p:graphicFrame>
      <p:sp>
        <p:nvSpPr>
          <p:cNvPr id="20" name="ZoneTexte 19">
            <a:extLst>
              <a:ext uri="{FF2B5EF4-FFF2-40B4-BE49-F238E27FC236}">
                <a16:creationId xmlns:a16="http://schemas.microsoft.com/office/drawing/2014/main" id="{910CAA42-799C-D3A2-1AD9-3A0028E74336}"/>
              </a:ext>
            </a:extLst>
          </p:cNvPr>
          <p:cNvSpPr txBox="1"/>
          <p:nvPr/>
        </p:nvSpPr>
        <p:spPr>
          <a:xfrm>
            <a:off x="257274" y="5782722"/>
            <a:ext cx="3171997" cy="923330"/>
          </a:xfrm>
          <a:prstGeom prst="rect">
            <a:avLst/>
          </a:prstGeom>
          <a:noFill/>
        </p:spPr>
        <p:txBody>
          <a:bodyPr wrap="square" rtlCol="0">
            <a:spAutoFit/>
          </a:bodyPr>
          <a:lstStyle/>
          <a:p>
            <a:r>
              <a:rPr lang="fr-FR" dirty="0"/>
              <a:t>3 dossiers de réclamations ont été traités sur l’année 2023.</a:t>
            </a:r>
          </a:p>
        </p:txBody>
      </p:sp>
      <p:pic>
        <p:nvPicPr>
          <p:cNvPr id="22" name="Graphique 21" descr="Flèche : pivoter à droite contour">
            <a:extLst>
              <a:ext uri="{FF2B5EF4-FFF2-40B4-BE49-F238E27FC236}">
                <a16:creationId xmlns:a16="http://schemas.microsoft.com/office/drawing/2014/main" id="{F7EFDE2A-4D66-89EA-A122-B48D67991A7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2709607">
            <a:off x="2876133" y="5548186"/>
            <a:ext cx="914400" cy="914400"/>
          </a:xfrm>
          <a:prstGeom prst="rect">
            <a:avLst/>
          </a:prstGeom>
        </p:spPr>
      </p:pic>
    </p:spTree>
    <p:extLst>
      <p:ext uri="{BB962C8B-B14F-4D97-AF65-F5344CB8AC3E}">
        <p14:creationId xmlns:p14="http://schemas.microsoft.com/office/powerpoint/2010/main" val="3824804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0019FC5-C317-490F-E35A-57A2509E3BA9}"/>
              </a:ext>
            </a:extLst>
          </p:cNvPr>
          <p:cNvSpPr txBox="1"/>
          <p:nvPr/>
        </p:nvSpPr>
        <p:spPr>
          <a:xfrm>
            <a:off x="208884" y="119894"/>
            <a:ext cx="9368692" cy="584775"/>
          </a:xfrm>
          <a:prstGeom prst="rect">
            <a:avLst/>
          </a:prstGeom>
          <a:noFill/>
        </p:spPr>
        <p:txBody>
          <a:bodyPr wrap="square" rtlCol="0">
            <a:spAutoFit/>
          </a:bodyPr>
          <a:lstStyle/>
          <a:p>
            <a:r>
              <a:rPr lang="fr-FR" sz="3200" dirty="0">
                <a:latin typeface="Newake" pitchFamily="50" charset="0"/>
              </a:rPr>
              <a:t>5 / PROMOTION CO-ANIMEE ET MUTUALISEE </a:t>
            </a:r>
            <a:r>
              <a:rPr lang="fr-FR" sz="2800" dirty="0">
                <a:latin typeface="Newake" pitchFamily="50" charset="0"/>
              </a:rPr>
              <a:t>:</a:t>
            </a:r>
          </a:p>
        </p:txBody>
      </p:sp>
      <p:cxnSp>
        <p:nvCxnSpPr>
          <p:cNvPr id="6" name="Connecteur droit 5">
            <a:extLst>
              <a:ext uri="{FF2B5EF4-FFF2-40B4-BE49-F238E27FC236}">
                <a16:creationId xmlns:a16="http://schemas.microsoft.com/office/drawing/2014/main" id="{0DDE1893-C3DC-76EA-A576-EA07BF7812E8}"/>
              </a:ext>
            </a:extLst>
          </p:cNvPr>
          <p:cNvCxnSpPr>
            <a:cxnSpLocks/>
          </p:cNvCxnSpPr>
          <p:nvPr/>
        </p:nvCxnSpPr>
        <p:spPr>
          <a:xfrm>
            <a:off x="11796794" y="819723"/>
            <a:ext cx="0" cy="6038277"/>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Connecteur droit 9">
            <a:extLst>
              <a:ext uri="{FF2B5EF4-FFF2-40B4-BE49-F238E27FC236}">
                <a16:creationId xmlns:a16="http://schemas.microsoft.com/office/drawing/2014/main" id="{114EB4C5-8695-739E-48A5-6A009B15C3D7}"/>
              </a:ext>
            </a:extLst>
          </p:cNvPr>
          <p:cNvCxnSpPr>
            <a:cxnSpLocks/>
          </p:cNvCxnSpPr>
          <p:nvPr/>
        </p:nvCxnSpPr>
        <p:spPr>
          <a:xfrm>
            <a:off x="102762" y="819723"/>
            <a:ext cx="1208923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Connecteur droit 11">
            <a:extLst>
              <a:ext uri="{FF2B5EF4-FFF2-40B4-BE49-F238E27FC236}">
                <a16:creationId xmlns:a16="http://schemas.microsoft.com/office/drawing/2014/main" id="{9858B2E7-5CF7-1F9A-D738-1FB8F330CC45}"/>
              </a:ext>
            </a:extLst>
          </p:cNvPr>
          <p:cNvCxnSpPr>
            <a:cxnSpLocks/>
          </p:cNvCxnSpPr>
          <p:nvPr/>
        </p:nvCxnSpPr>
        <p:spPr>
          <a:xfrm>
            <a:off x="11924271" y="0"/>
            <a:ext cx="0" cy="6858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4" name="Picture 14" descr="Notre charte graphique | Destination Brocéliande en Bretagne">
            <a:extLst>
              <a:ext uri="{FF2B5EF4-FFF2-40B4-BE49-F238E27FC236}">
                <a16:creationId xmlns:a16="http://schemas.microsoft.com/office/drawing/2014/main" id="{BC0FDA76-76C4-73B3-8D45-C05FC03EA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3637" y="31921"/>
            <a:ext cx="2890722" cy="958620"/>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18">
            <a:extLst>
              <a:ext uri="{FF2B5EF4-FFF2-40B4-BE49-F238E27FC236}">
                <a16:creationId xmlns:a16="http://schemas.microsoft.com/office/drawing/2014/main" id="{ECBA4471-255C-4EB6-0CE8-089161627CB8}"/>
              </a:ext>
            </a:extLst>
          </p:cNvPr>
          <p:cNvPicPr>
            <a:picLocks noChangeAspect="1"/>
          </p:cNvPicPr>
          <p:nvPr/>
        </p:nvPicPr>
        <p:blipFill rotWithShape="1">
          <a:blip r:embed="rId4"/>
          <a:srcRect l="17230" t="16396" r="21047" b="5585"/>
          <a:stretch/>
        </p:blipFill>
        <p:spPr>
          <a:xfrm>
            <a:off x="267728" y="2164597"/>
            <a:ext cx="3157847" cy="2245258"/>
          </a:xfrm>
          <a:prstGeom prst="rect">
            <a:avLst/>
          </a:prstGeom>
        </p:spPr>
      </p:pic>
      <p:pic>
        <p:nvPicPr>
          <p:cNvPr id="3074" name="Picture 2">
            <a:extLst>
              <a:ext uri="{FF2B5EF4-FFF2-40B4-BE49-F238E27FC236}">
                <a16:creationId xmlns:a16="http://schemas.microsoft.com/office/drawing/2014/main" id="{F79C02E3-5338-86A3-6EBC-091545C21A7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99" t="3917" r="1996" b="10880"/>
          <a:stretch/>
        </p:blipFill>
        <p:spPr bwMode="auto">
          <a:xfrm>
            <a:off x="3591364" y="2434891"/>
            <a:ext cx="2414696" cy="2875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19">
            <a:extLst>
              <a:ext uri="{FF2B5EF4-FFF2-40B4-BE49-F238E27FC236}">
                <a16:creationId xmlns:a16="http://schemas.microsoft.com/office/drawing/2014/main" id="{56D52C1A-E91B-906E-DB47-8EA39F75532B}"/>
              </a:ext>
            </a:extLst>
          </p:cNvPr>
          <p:cNvPicPr>
            <a:picLocks noChangeAspect="1"/>
          </p:cNvPicPr>
          <p:nvPr/>
        </p:nvPicPr>
        <p:blipFill>
          <a:blip r:embed="rId6"/>
          <a:stretch>
            <a:fillRect/>
          </a:stretch>
        </p:blipFill>
        <p:spPr>
          <a:xfrm>
            <a:off x="9965763" y="2629437"/>
            <a:ext cx="1614553" cy="2220009"/>
          </a:xfrm>
          <a:prstGeom prst="rect">
            <a:avLst/>
          </a:prstGeom>
        </p:spPr>
      </p:pic>
      <p:sp>
        <p:nvSpPr>
          <p:cNvPr id="21" name="ZoneTexte 20">
            <a:extLst>
              <a:ext uri="{FF2B5EF4-FFF2-40B4-BE49-F238E27FC236}">
                <a16:creationId xmlns:a16="http://schemas.microsoft.com/office/drawing/2014/main" id="{10413D64-17DA-EA50-F3F7-CD8B1A9231A7}"/>
              </a:ext>
            </a:extLst>
          </p:cNvPr>
          <p:cNvSpPr txBox="1"/>
          <p:nvPr/>
        </p:nvSpPr>
        <p:spPr>
          <a:xfrm>
            <a:off x="3680740" y="5500050"/>
            <a:ext cx="2275852" cy="954107"/>
          </a:xfrm>
          <a:prstGeom prst="rect">
            <a:avLst/>
          </a:prstGeom>
          <a:noFill/>
          <a:ln w="25400">
            <a:solidFill>
              <a:schemeClr val="tx1"/>
            </a:solidFill>
            <a:prstDash val="sysDot"/>
          </a:ln>
        </p:spPr>
        <p:txBody>
          <a:bodyPr wrap="square" rtlCol="0">
            <a:spAutoFit/>
          </a:bodyPr>
          <a:lstStyle/>
          <a:p>
            <a:r>
              <a:rPr lang="fr-FR" sz="1400" b="1" dirty="0">
                <a:latin typeface="DM Sans" pitchFamily="2" charset="0"/>
              </a:rPr>
              <a:t>Le </a:t>
            </a:r>
            <a:r>
              <a:rPr lang="fr-FR" sz="1400" b="1" dirty="0" err="1">
                <a:latin typeface="DM Sans" pitchFamily="2" charset="0"/>
              </a:rPr>
              <a:t>Mag’Touristique</a:t>
            </a:r>
            <a:r>
              <a:rPr lang="fr-FR" sz="1400" b="1" dirty="0">
                <a:latin typeface="DM Sans" pitchFamily="2" charset="0"/>
              </a:rPr>
              <a:t> :</a:t>
            </a:r>
          </a:p>
          <a:p>
            <a:r>
              <a:rPr lang="fr-FR" sz="1400" dirty="0">
                <a:latin typeface="DM Sans" pitchFamily="2" charset="0"/>
              </a:rPr>
              <a:t>23 000 exemplaires</a:t>
            </a:r>
          </a:p>
          <a:p>
            <a:r>
              <a:rPr lang="fr-FR" sz="1400" b="1" dirty="0">
                <a:latin typeface="DM Sans" pitchFamily="2" charset="0"/>
              </a:rPr>
              <a:t>5000 distribués par l’OT </a:t>
            </a:r>
          </a:p>
          <a:p>
            <a:r>
              <a:rPr lang="fr-FR" sz="1400" dirty="0">
                <a:latin typeface="DM Sans" pitchFamily="2" charset="0"/>
              </a:rPr>
              <a:t>de Brocéliande</a:t>
            </a:r>
            <a:endParaRPr lang="fr-FR" dirty="0">
              <a:latin typeface="DM Sans" pitchFamily="2" charset="0"/>
            </a:endParaRPr>
          </a:p>
        </p:txBody>
      </p:sp>
      <p:sp>
        <p:nvSpPr>
          <p:cNvPr id="22" name="ZoneTexte 21">
            <a:extLst>
              <a:ext uri="{FF2B5EF4-FFF2-40B4-BE49-F238E27FC236}">
                <a16:creationId xmlns:a16="http://schemas.microsoft.com/office/drawing/2014/main" id="{34338A33-7CF1-8A0A-7933-4B8BDB5DC135}"/>
              </a:ext>
            </a:extLst>
          </p:cNvPr>
          <p:cNvSpPr txBox="1"/>
          <p:nvPr/>
        </p:nvSpPr>
        <p:spPr>
          <a:xfrm>
            <a:off x="321183" y="4545943"/>
            <a:ext cx="2947339" cy="1384995"/>
          </a:xfrm>
          <a:prstGeom prst="rect">
            <a:avLst/>
          </a:prstGeom>
          <a:noFill/>
          <a:ln w="25400">
            <a:solidFill>
              <a:schemeClr val="tx1"/>
            </a:solidFill>
            <a:prstDash val="sysDot"/>
          </a:ln>
        </p:spPr>
        <p:txBody>
          <a:bodyPr wrap="square" rtlCol="0">
            <a:spAutoFit/>
          </a:bodyPr>
          <a:lstStyle/>
          <a:p>
            <a:r>
              <a:rPr lang="fr-FR" sz="1400" dirty="0">
                <a:latin typeface="DM Sans" pitchFamily="2" charset="0"/>
              </a:rPr>
              <a:t>Existe en version anglaise, public PMR, et adaptée à la période hiver.</a:t>
            </a:r>
          </a:p>
          <a:p>
            <a:r>
              <a:rPr lang="fr-FR" sz="1400" dirty="0">
                <a:latin typeface="DM Sans" pitchFamily="2" charset="0"/>
              </a:rPr>
              <a:t>63 000 exemplaires dont </a:t>
            </a:r>
          </a:p>
          <a:p>
            <a:r>
              <a:rPr lang="fr-FR" sz="1400" b="1" dirty="0">
                <a:latin typeface="DM Sans" pitchFamily="2" charset="0"/>
              </a:rPr>
              <a:t>42 000 distribués </a:t>
            </a:r>
            <a:r>
              <a:rPr lang="fr-FR" sz="1400" dirty="0">
                <a:latin typeface="DM Sans" pitchFamily="2" charset="0"/>
              </a:rPr>
              <a:t>par l’OT </a:t>
            </a:r>
          </a:p>
          <a:p>
            <a:r>
              <a:rPr lang="fr-FR" sz="1400" dirty="0">
                <a:latin typeface="DM Sans" pitchFamily="2" charset="0"/>
              </a:rPr>
              <a:t>de Brocéliande </a:t>
            </a:r>
          </a:p>
        </p:txBody>
      </p:sp>
      <p:pic>
        <p:nvPicPr>
          <p:cNvPr id="23" name="Image 22">
            <a:extLst>
              <a:ext uri="{FF2B5EF4-FFF2-40B4-BE49-F238E27FC236}">
                <a16:creationId xmlns:a16="http://schemas.microsoft.com/office/drawing/2014/main" id="{2D25E09F-5C14-6D4C-1F81-FCB3D8A9C3BE}"/>
              </a:ext>
            </a:extLst>
          </p:cNvPr>
          <p:cNvPicPr>
            <a:picLocks noChangeAspect="1"/>
          </p:cNvPicPr>
          <p:nvPr/>
        </p:nvPicPr>
        <p:blipFill rotWithShape="1">
          <a:blip r:embed="rId7"/>
          <a:srcRect l="60927" t="48390" r="31236" b="29888"/>
          <a:stretch/>
        </p:blipFill>
        <p:spPr>
          <a:xfrm>
            <a:off x="6133461" y="2450365"/>
            <a:ext cx="1322660" cy="2062214"/>
          </a:xfrm>
          <a:prstGeom prst="rect">
            <a:avLst/>
          </a:prstGeom>
        </p:spPr>
      </p:pic>
      <p:sp>
        <p:nvSpPr>
          <p:cNvPr id="24" name="ZoneTexte 23">
            <a:extLst>
              <a:ext uri="{FF2B5EF4-FFF2-40B4-BE49-F238E27FC236}">
                <a16:creationId xmlns:a16="http://schemas.microsoft.com/office/drawing/2014/main" id="{237EA4A4-1022-0BC5-A437-2AE4A6E1F31B}"/>
              </a:ext>
            </a:extLst>
          </p:cNvPr>
          <p:cNvSpPr txBox="1"/>
          <p:nvPr/>
        </p:nvSpPr>
        <p:spPr>
          <a:xfrm>
            <a:off x="7774672" y="3882639"/>
            <a:ext cx="2127353" cy="954107"/>
          </a:xfrm>
          <a:prstGeom prst="rect">
            <a:avLst/>
          </a:prstGeom>
          <a:noFill/>
          <a:ln w="25400">
            <a:solidFill>
              <a:schemeClr val="tx1"/>
            </a:solidFill>
            <a:prstDash val="sysDot"/>
          </a:ln>
        </p:spPr>
        <p:txBody>
          <a:bodyPr wrap="square" rtlCol="0">
            <a:spAutoFit/>
          </a:bodyPr>
          <a:lstStyle/>
          <a:p>
            <a:r>
              <a:rPr lang="fr-FR" sz="1400" b="1" dirty="0">
                <a:latin typeface="DM Sans" pitchFamily="2" charset="0"/>
              </a:rPr>
              <a:t>Carte Rando :</a:t>
            </a:r>
          </a:p>
          <a:p>
            <a:r>
              <a:rPr lang="fr-FR" sz="1400" dirty="0">
                <a:latin typeface="DM Sans" pitchFamily="2" charset="0"/>
              </a:rPr>
              <a:t>8600 exemplaires dont</a:t>
            </a:r>
          </a:p>
          <a:p>
            <a:r>
              <a:rPr lang="fr-FR" sz="1400" b="1" dirty="0">
                <a:latin typeface="DM Sans" pitchFamily="2" charset="0"/>
              </a:rPr>
              <a:t>1750 pour l’OT de Brocéliande</a:t>
            </a:r>
          </a:p>
        </p:txBody>
      </p:sp>
      <p:sp>
        <p:nvSpPr>
          <p:cNvPr id="25" name="ZoneTexte 24">
            <a:extLst>
              <a:ext uri="{FF2B5EF4-FFF2-40B4-BE49-F238E27FC236}">
                <a16:creationId xmlns:a16="http://schemas.microsoft.com/office/drawing/2014/main" id="{38937819-B78A-A517-BC60-64714B007302}"/>
              </a:ext>
            </a:extLst>
          </p:cNvPr>
          <p:cNvSpPr txBox="1"/>
          <p:nvPr/>
        </p:nvSpPr>
        <p:spPr>
          <a:xfrm>
            <a:off x="7506833" y="2540537"/>
            <a:ext cx="2127353" cy="1169551"/>
          </a:xfrm>
          <a:prstGeom prst="rect">
            <a:avLst/>
          </a:prstGeom>
          <a:noFill/>
          <a:ln w="25400">
            <a:solidFill>
              <a:schemeClr val="tx1"/>
            </a:solidFill>
            <a:prstDash val="sysDot"/>
          </a:ln>
        </p:spPr>
        <p:txBody>
          <a:bodyPr wrap="square" rtlCol="0">
            <a:spAutoFit/>
          </a:bodyPr>
          <a:lstStyle/>
          <a:p>
            <a:pPr algn="ctr"/>
            <a:r>
              <a:rPr lang="fr-FR" sz="1400" b="1" dirty="0">
                <a:latin typeface="DM Sans" pitchFamily="2" charset="0"/>
              </a:rPr>
              <a:t>Carte itinérance et idées séjours :</a:t>
            </a:r>
          </a:p>
          <a:p>
            <a:pPr algn="ctr"/>
            <a:r>
              <a:rPr lang="fr-FR" sz="1400" dirty="0">
                <a:latin typeface="DM Sans" pitchFamily="2" charset="0"/>
              </a:rPr>
              <a:t>3550 exemplaires dont</a:t>
            </a:r>
          </a:p>
          <a:p>
            <a:pPr algn="ctr"/>
            <a:r>
              <a:rPr lang="fr-FR" sz="1400" b="1" dirty="0">
                <a:latin typeface="DM Sans" pitchFamily="2" charset="0"/>
              </a:rPr>
              <a:t>200 distribués par</a:t>
            </a:r>
          </a:p>
          <a:p>
            <a:pPr algn="ctr"/>
            <a:r>
              <a:rPr lang="fr-FR" sz="1400" b="1" dirty="0">
                <a:latin typeface="DM Sans" pitchFamily="2" charset="0"/>
              </a:rPr>
              <a:t> l’OT de Brocéliande</a:t>
            </a:r>
          </a:p>
        </p:txBody>
      </p:sp>
      <p:sp>
        <p:nvSpPr>
          <p:cNvPr id="26" name="ZoneTexte 25">
            <a:extLst>
              <a:ext uri="{FF2B5EF4-FFF2-40B4-BE49-F238E27FC236}">
                <a16:creationId xmlns:a16="http://schemas.microsoft.com/office/drawing/2014/main" id="{ECA8116F-1FB8-1D02-D07D-3EFBA3E9E37A}"/>
              </a:ext>
            </a:extLst>
          </p:cNvPr>
          <p:cNvSpPr txBox="1"/>
          <p:nvPr/>
        </p:nvSpPr>
        <p:spPr>
          <a:xfrm>
            <a:off x="4113145" y="1009176"/>
            <a:ext cx="7407560" cy="1077218"/>
          </a:xfrm>
          <a:prstGeom prst="rect">
            <a:avLst/>
          </a:prstGeom>
          <a:solidFill>
            <a:srgbClr val="CBCF48"/>
          </a:solidFill>
        </p:spPr>
        <p:txBody>
          <a:bodyPr wrap="square" rtlCol="0">
            <a:spAutoFit/>
          </a:bodyPr>
          <a:lstStyle/>
          <a:p>
            <a:r>
              <a:rPr lang="fr-FR" sz="1600" b="1" dirty="0">
                <a:latin typeface="DM Sans" pitchFamily="2" charset="0"/>
              </a:rPr>
              <a:t>Des réalisations créées par le comité édito de Destination Brocéliande </a:t>
            </a:r>
          </a:p>
          <a:p>
            <a:r>
              <a:rPr lang="fr-FR" sz="1600" dirty="0">
                <a:latin typeface="DM Sans" pitchFamily="2" charset="0"/>
              </a:rPr>
              <a:t>5 chargées de communication des 5 offices de tourisme en partenariat avec la responsable communication de la DB</a:t>
            </a:r>
          </a:p>
          <a:p>
            <a:r>
              <a:rPr lang="fr-FR" sz="1600" dirty="0"/>
              <a:t>12 comités par an</a:t>
            </a:r>
          </a:p>
        </p:txBody>
      </p:sp>
      <p:sp>
        <p:nvSpPr>
          <p:cNvPr id="27" name="ZoneTexte 26">
            <a:extLst>
              <a:ext uri="{FF2B5EF4-FFF2-40B4-BE49-F238E27FC236}">
                <a16:creationId xmlns:a16="http://schemas.microsoft.com/office/drawing/2014/main" id="{95D15AE8-3E6A-9348-183A-4F2A2D938960}"/>
              </a:ext>
            </a:extLst>
          </p:cNvPr>
          <p:cNvSpPr txBox="1"/>
          <p:nvPr/>
        </p:nvSpPr>
        <p:spPr>
          <a:xfrm>
            <a:off x="-292416" y="1085469"/>
            <a:ext cx="4072830" cy="369332"/>
          </a:xfrm>
          <a:prstGeom prst="rect">
            <a:avLst/>
          </a:prstGeom>
          <a:noFill/>
        </p:spPr>
        <p:txBody>
          <a:bodyPr wrap="square" rtlCol="0">
            <a:spAutoFit/>
          </a:bodyPr>
          <a:lstStyle/>
          <a:p>
            <a:pPr algn="r"/>
            <a:r>
              <a:rPr lang="fr-FR" b="1" dirty="0">
                <a:latin typeface="Satoshi" pitchFamily="50" charset="0"/>
              </a:rPr>
              <a:t>LES EDITIONS DE PROMOTION :</a:t>
            </a:r>
          </a:p>
        </p:txBody>
      </p:sp>
      <p:cxnSp>
        <p:nvCxnSpPr>
          <p:cNvPr id="28" name="Connecteur droit 27">
            <a:extLst>
              <a:ext uri="{FF2B5EF4-FFF2-40B4-BE49-F238E27FC236}">
                <a16:creationId xmlns:a16="http://schemas.microsoft.com/office/drawing/2014/main" id="{289F4F7B-9F73-2084-95D2-3263B47BF81A}"/>
              </a:ext>
            </a:extLst>
          </p:cNvPr>
          <p:cNvCxnSpPr>
            <a:cxnSpLocks/>
          </p:cNvCxnSpPr>
          <p:nvPr/>
        </p:nvCxnSpPr>
        <p:spPr>
          <a:xfrm>
            <a:off x="48676" y="1643451"/>
            <a:ext cx="373173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Connecteur droit 28">
            <a:extLst>
              <a:ext uri="{FF2B5EF4-FFF2-40B4-BE49-F238E27FC236}">
                <a16:creationId xmlns:a16="http://schemas.microsoft.com/office/drawing/2014/main" id="{22A4C81A-9C7F-82FA-CBEB-3C0BD3D23BB7}"/>
              </a:ext>
            </a:extLst>
          </p:cNvPr>
          <p:cNvCxnSpPr>
            <a:cxnSpLocks/>
          </p:cNvCxnSpPr>
          <p:nvPr/>
        </p:nvCxnSpPr>
        <p:spPr>
          <a:xfrm>
            <a:off x="3744095" y="790837"/>
            <a:ext cx="0" cy="8526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ZoneTexte 29">
            <a:extLst>
              <a:ext uri="{FF2B5EF4-FFF2-40B4-BE49-F238E27FC236}">
                <a16:creationId xmlns:a16="http://schemas.microsoft.com/office/drawing/2014/main" id="{C32B0975-C10B-5DAA-727C-ACCE67E5290D}"/>
              </a:ext>
            </a:extLst>
          </p:cNvPr>
          <p:cNvSpPr txBox="1"/>
          <p:nvPr/>
        </p:nvSpPr>
        <p:spPr>
          <a:xfrm>
            <a:off x="7678655" y="5009297"/>
            <a:ext cx="3792751" cy="1600438"/>
          </a:xfrm>
          <a:custGeom>
            <a:avLst/>
            <a:gdLst>
              <a:gd name="connsiteX0" fmla="*/ 0 w 3792751"/>
              <a:gd name="connsiteY0" fmla="*/ 0 h 1600438"/>
              <a:gd name="connsiteX1" fmla="*/ 3792751 w 3792751"/>
              <a:gd name="connsiteY1" fmla="*/ 0 h 1600438"/>
              <a:gd name="connsiteX2" fmla="*/ 3792751 w 3792751"/>
              <a:gd name="connsiteY2" fmla="*/ 1600438 h 1600438"/>
              <a:gd name="connsiteX3" fmla="*/ 0 w 3792751"/>
              <a:gd name="connsiteY3" fmla="*/ 1600438 h 1600438"/>
              <a:gd name="connsiteX4" fmla="*/ 0 w 3792751"/>
              <a:gd name="connsiteY4" fmla="*/ 0 h 1600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2751" h="1600438" fill="none" extrusionOk="0">
                <a:moveTo>
                  <a:pt x="0" y="0"/>
                </a:moveTo>
                <a:cubicBezTo>
                  <a:pt x="1737224" y="-49533"/>
                  <a:pt x="2421209" y="-14809"/>
                  <a:pt x="3792751" y="0"/>
                </a:cubicBezTo>
                <a:cubicBezTo>
                  <a:pt x="3737311" y="323784"/>
                  <a:pt x="3786458" y="875666"/>
                  <a:pt x="3792751" y="1600438"/>
                </a:cubicBezTo>
                <a:cubicBezTo>
                  <a:pt x="2983322" y="1552207"/>
                  <a:pt x="854413" y="1684893"/>
                  <a:pt x="0" y="1600438"/>
                </a:cubicBezTo>
                <a:cubicBezTo>
                  <a:pt x="-99802" y="1388774"/>
                  <a:pt x="84015" y="421742"/>
                  <a:pt x="0" y="0"/>
                </a:cubicBezTo>
                <a:close/>
              </a:path>
              <a:path w="3792751" h="1600438" stroke="0" extrusionOk="0">
                <a:moveTo>
                  <a:pt x="0" y="0"/>
                </a:moveTo>
                <a:cubicBezTo>
                  <a:pt x="1820221" y="118645"/>
                  <a:pt x="3108799" y="116012"/>
                  <a:pt x="3792751" y="0"/>
                </a:cubicBezTo>
                <a:cubicBezTo>
                  <a:pt x="3724551" y="699678"/>
                  <a:pt x="3723000" y="1422938"/>
                  <a:pt x="3792751" y="1600438"/>
                </a:cubicBezTo>
                <a:cubicBezTo>
                  <a:pt x="3137180" y="1735038"/>
                  <a:pt x="691786" y="1443242"/>
                  <a:pt x="0" y="1600438"/>
                </a:cubicBezTo>
                <a:cubicBezTo>
                  <a:pt x="-113143" y="1032434"/>
                  <a:pt x="-6007" y="648063"/>
                  <a:pt x="0" y="0"/>
                </a:cubicBezTo>
                <a:close/>
              </a:path>
            </a:pathLst>
          </a:custGeom>
          <a:ln w="28575" cap="rnd">
            <a:solidFill>
              <a:srgbClr val="CBCF48"/>
            </a:solidFill>
            <a:round/>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r>
              <a:rPr lang="fr-FR" sz="1400" dirty="0">
                <a:latin typeface="DM Sans" pitchFamily="2" charset="0"/>
              </a:rPr>
              <a:t>ACCESSIBLE VIA :</a:t>
            </a:r>
          </a:p>
          <a:p>
            <a:r>
              <a:rPr lang="fr-FR" sz="1400" dirty="0">
                <a:latin typeface="DM Sans" pitchFamily="2" charset="0"/>
              </a:rPr>
              <a:t>• L’accueil de l’office</a:t>
            </a:r>
          </a:p>
          <a:p>
            <a:r>
              <a:rPr lang="fr-FR" sz="1400" dirty="0">
                <a:latin typeface="DM Sans" pitchFamily="2" charset="0"/>
              </a:rPr>
              <a:t>• Par courrier</a:t>
            </a:r>
          </a:p>
          <a:p>
            <a:r>
              <a:rPr lang="fr-FR" sz="1400" dirty="0">
                <a:latin typeface="DM Sans" pitchFamily="2" charset="0"/>
              </a:rPr>
              <a:t>• Nos partenaires </a:t>
            </a:r>
          </a:p>
          <a:p>
            <a:r>
              <a:rPr lang="fr-FR" sz="1400" dirty="0">
                <a:latin typeface="DM Sans" pitchFamily="2" charset="0"/>
              </a:rPr>
              <a:t>• Sur les opérations de promotion </a:t>
            </a:r>
          </a:p>
          <a:p>
            <a:r>
              <a:rPr lang="fr-FR" sz="1400" dirty="0">
                <a:latin typeface="DM Sans" pitchFamily="2" charset="0"/>
              </a:rPr>
              <a:t>• En téléchargement sur broceliande-vacances.com</a:t>
            </a:r>
          </a:p>
        </p:txBody>
      </p:sp>
      <p:pic>
        <p:nvPicPr>
          <p:cNvPr id="33" name="Graphique 32" descr="Cercle avec flèche gauche contour">
            <a:extLst>
              <a:ext uri="{FF2B5EF4-FFF2-40B4-BE49-F238E27FC236}">
                <a16:creationId xmlns:a16="http://schemas.microsoft.com/office/drawing/2014/main" id="{BC44C5C2-C0BB-0ADF-2241-9576C680482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49305" y="4921230"/>
            <a:ext cx="765612" cy="777969"/>
          </a:xfrm>
          <a:prstGeom prst="rect">
            <a:avLst/>
          </a:prstGeom>
        </p:spPr>
      </p:pic>
      <p:sp>
        <p:nvSpPr>
          <p:cNvPr id="3" name="ZoneTexte 2">
            <a:extLst>
              <a:ext uri="{FF2B5EF4-FFF2-40B4-BE49-F238E27FC236}">
                <a16:creationId xmlns:a16="http://schemas.microsoft.com/office/drawing/2014/main" id="{A5C80437-03BD-49AB-B149-F6EA656AC56A}"/>
              </a:ext>
            </a:extLst>
          </p:cNvPr>
          <p:cNvSpPr txBox="1"/>
          <p:nvPr/>
        </p:nvSpPr>
        <p:spPr>
          <a:xfrm>
            <a:off x="-3937776" y="2306271"/>
            <a:ext cx="2299476" cy="1477328"/>
          </a:xfrm>
          <a:prstGeom prst="rect">
            <a:avLst/>
          </a:prstGeom>
          <a:noFill/>
        </p:spPr>
        <p:txBody>
          <a:bodyPr wrap="square">
            <a:spAutoFit/>
          </a:bodyPr>
          <a:lstStyle/>
          <a:p>
            <a:r>
              <a:rPr lang="fr-FR" sz="1800" dirty="0"/>
              <a:t>Un partenariat renforcé qui permet de mutualiser et de se doter de moyens plus importants.</a:t>
            </a:r>
          </a:p>
        </p:txBody>
      </p:sp>
    </p:spTree>
    <p:extLst>
      <p:ext uri="{BB962C8B-B14F-4D97-AF65-F5344CB8AC3E}">
        <p14:creationId xmlns:p14="http://schemas.microsoft.com/office/powerpoint/2010/main" val="1291698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1EE9113D-BE17-35FC-9088-9389DF7C91BB}"/>
              </a:ext>
            </a:extLst>
          </p:cNvPr>
          <p:cNvSpPr txBox="1"/>
          <p:nvPr/>
        </p:nvSpPr>
        <p:spPr>
          <a:xfrm>
            <a:off x="-774334" y="310974"/>
            <a:ext cx="4072830" cy="369332"/>
          </a:xfrm>
          <a:prstGeom prst="rect">
            <a:avLst/>
          </a:prstGeom>
          <a:noFill/>
        </p:spPr>
        <p:txBody>
          <a:bodyPr wrap="square" rtlCol="0">
            <a:spAutoFit/>
          </a:bodyPr>
          <a:lstStyle/>
          <a:p>
            <a:pPr algn="r"/>
            <a:r>
              <a:rPr lang="fr-FR" b="1" dirty="0">
                <a:latin typeface="Satoshi" pitchFamily="50" charset="0"/>
              </a:rPr>
              <a:t>LA PROMOTION WEB  :</a:t>
            </a:r>
          </a:p>
        </p:txBody>
      </p:sp>
      <p:cxnSp>
        <p:nvCxnSpPr>
          <p:cNvPr id="12" name="Connecteur droit 11">
            <a:extLst>
              <a:ext uri="{FF2B5EF4-FFF2-40B4-BE49-F238E27FC236}">
                <a16:creationId xmlns:a16="http://schemas.microsoft.com/office/drawing/2014/main" id="{C17AF1A6-5BE7-1D4E-E569-E0660A84A7A3}"/>
              </a:ext>
            </a:extLst>
          </p:cNvPr>
          <p:cNvCxnSpPr>
            <a:cxnSpLocks/>
          </p:cNvCxnSpPr>
          <p:nvPr/>
        </p:nvCxnSpPr>
        <p:spPr>
          <a:xfrm>
            <a:off x="0" y="827897"/>
            <a:ext cx="334792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Connecteur droit 12">
            <a:extLst>
              <a:ext uri="{FF2B5EF4-FFF2-40B4-BE49-F238E27FC236}">
                <a16:creationId xmlns:a16="http://schemas.microsoft.com/office/drawing/2014/main" id="{AAE2A7C1-53B7-7ED0-1759-18B4F69314CB}"/>
              </a:ext>
            </a:extLst>
          </p:cNvPr>
          <p:cNvCxnSpPr>
            <a:cxnSpLocks/>
          </p:cNvCxnSpPr>
          <p:nvPr/>
        </p:nvCxnSpPr>
        <p:spPr>
          <a:xfrm>
            <a:off x="3335569" y="0"/>
            <a:ext cx="0" cy="8526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ZoneTexte 15">
            <a:extLst>
              <a:ext uri="{FF2B5EF4-FFF2-40B4-BE49-F238E27FC236}">
                <a16:creationId xmlns:a16="http://schemas.microsoft.com/office/drawing/2014/main" id="{92C41B9E-5124-A45B-4094-51A075D5AF47}"/>
              </a:ext>
            </a:extLst>
          </p:cNvPr>
          <p:cNvSpPr txBox="1"/>
          <p:nvPr/>
        </p:nvSpPr>
        <p:spPr>
          <a:xfrm>
            <a:off x="229127" y="3809656"/>
            <a:ext cx="2220856" cy="369332"/>
          </a:xfrm>
          <a:prstGeom prst="rect">
            <a:avLst/>
          </a:prstGeom>
          <a:solidFill>
            <a:srgbClr val="CBCF48"/>
          </a:solidFill>
        </p:spPr>
        <p:txBody>
          <a:bodyPr wrap="square" rtlCol="0">
            <a:spAutoFit/>
          </a:bodyPr>
          <a:lstStyle/>
          <a:p>
            <a:r>
              <a:rPr lang="fr-FR" b="1" dirty="0">
                <a:latin typeface="DM Sans" pitchFamily="2" charset="0"/>
              </a:rPr>
              <a:t>RESEAUX SOCIAUX </a:t>
            </a:r>
          </a:p>
        </p:txBody>
      </p:sp>
      <p:pic>
        <p:nvPicPr>
          <p:cNvPr id="4098" name="Picture 2" descr="logo facebook png, icône facebook png transparent 18930432 PNG">
            <a:extLst>
              <a:ext uri="{FF2B5EF4-FFF2-40B4-BE49-F238E27FC236}">
                <a16:creationId xmlns:a16="http://schemas.microsoft.com/office/drawing/2014/main" id="{97A163C5-D7D0-1929-6C4B-7C2D9052F2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980"/>
          <a:stretch/>
        </p:blipFill>
        <p:spPr bwMode="auto">
          <a:xfrm>
            <a:off x="292546" y="4072002"/>
            <a:ext cx="938012" cy="1036738"/>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a:extLst>
              <a:ext uri="{FF2B5EF4-FFF2-40B4-BE49-F238E27FC236}">
                <a16:creationId xmlns:a16="http://schemas.microsoft.com/office/drawing/2014/main" id="{C6EBB4F1-9858-ACC0-02A3-673FC11CCA33}"/>
              </a:ext>
            </a:extLst>
          </p:cNvPr>
          <p:cNvSpPr txBox="1"/>
          <p:nvPr/>
        </p:nvSpPr>
        <p:spPr>
          <a:xfrm>
            <a:off x="1017449" y="4389894"/>
            <a:ext cx="4004306" cy="400110"/>
          </a:xfrm>
          <a:prstGeom prst="rect">
            <a:avLst/>
          </a:prstGeom>
          <a:noFill/>
        </p:spPr>
        <p:txBody>
          <a:bodyPr wrap="square">
            <a:spAutoFit/>
          </a:bodyPr>
          <a:lstStyle/>
          <a:p>
            <a:r>
              <a:rPr lang="fr-FR" sz="2000" b="1" dirty="0">
                <a:latin typeface="DM Sans" pitchFamily="2" charset="0"/>
              </a:rPr>
              <a:t>76 691 abonnés</a:t>
            </a:r>
          </a:p>
        </p:txBody>
      </p:sp>
      <p:pic>
        <p:nvPicPr>
          <p:cNvPr id="4100" name="Picture 4" descr="Logo instagram - Icônes social gratuites">
            <a:extLst>
              <a:ext uri="{FF2B5EF4-FFF2-40B4-BE49-F238E27FC236}">
                <a16:creationId xmlns:a16="http://schemas.microsoft.com/office/drawing/2014/main" id="{CA64B72C-9F21-3083-2CA7-70DE624865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337" y="5041770"/>
            <a:ext cx="594633" cy="594633"/>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a:extLst>
              <a:ext uri="{FF2B5EF4-FFF2-40B4-BE49-F238E27FC236}">
                <a16:creationId xmlns:a16="http://schemas.microsoft.com/office/drawing/2014/main" id="{D7A7058D-82CB-2509-0E39-73F964FEC813}"/>
              </a:ext>
            </a:extLst>
          </p:cNvPr>
          <p:cNvSpPr txBox="1"/>
          <p:nvPr/>
        </p:nvSpPr>
        <p:spPr>
          <a:xfrm>
            <a:off x="1716724" y="1030223"/>
            <a:ext cx="3685921" cy="677108"/>
          </a:xfrm>
          <a:prstGeom prst="rect">
            <a:avLst/>
          </a:prstGeom>
          <a:noFill/>
        </p:spPr>
        <p:txBody>
          <a:bodyPr wrap="square">
            <a:spAutoFit/>
          </a:bodyPr>
          <a:lstStyle/>
          <a:p>
            <a:r>
              <a:rPr lang="fr-FR" sz="1800" b="1" dirty="0">
                <a:effectLst/>
                <a:latin typeface="DM Sans" pitchFamily="2" charset="0"/>
                <a:ea typeface="Calibri" panose="020F0502020204030204" pitchFamily="34" charset="0"/>
              </a:rPr>
              <a:t>492 992 visiteurs</a:t>
            </a:r>
          </a:p>
          <a:p>
            <a:endParaRPr lang="fr-FR" sz="2000" b="1" dirty="0"/>
          </a:p>
        </p:txBody>
      </p:sp>
      <p:sp>
        <p:nvSpPr>
          <p:cNvPr id="20" name="ZoneTexte 19">
            <a:extLst>
              <a:ext uri="{FF2B5EF4-FFF2-40B4-BE49-F238E27FC236}">
                <a16:creationId xmlns:a16="http://schemas.microsoft.com/office/drawing/2014/main" id="{7ACB7E40-5ED6-552A-4BD0-CCBB871AB7B8}"/>
              </a:ext>
            </a:extLst>
          </p:cNvPr>
          <p:cNvSpPr txBox="1"/>
          <p:nvPr/>
        </p:nvSpPr>
        <p:spPr>
          <a:xfrm>
            <a:off x="285459" y="1035498"/>
            <a:ext cx="1429023" cy="369329"/>
          </a:xfrm>
          <a:prstGeom prst="rect">
            <a:avLst/>
          </a:prstGeom>
          <a:solidFill>
            <a:srgbClr val="CBCF48"/>
          </a:solidFill>
        </p:spPr>
        <p:txBody>
          <a:bodyPr wrap="square" rtlCol="0">
            <a:spAutoFit/>
          </a:bodyPr>
          <a:lstStyle/>
          <a:p>
            <a:r>
              <a:rPr lang="fr-FR" b="1" dirty="0">
                <a:latin typeface="DM Sans" pitchFamily="2" charset="0"/>
              </a:rPr>
              <a:t>SITE WEB </a:t>
            </a:r>
          </a:p>
        </p:txBody>
      </p:sp>
      <p:sp>
        <p:nvSpPr>
          <p:cNvPr id="4" name="ZoneTexte 3">
            <a:extLst>
              <a:ext uri="{FF2B5EF4-FFF2-40B4-BE49-F238E27FC236}">
                <a16:creationId xmlns:a16="http://schemas.microsoft.com/office/drawing/2014/main" id="{1A7E42D7-882A-68D7-8540-A31E83369294}"/>
              </a:ext>
            </a:extLst>
          </p:cNvPr>
          <p:cNvSpPr txBox="1"/>
          <p:nvPr/>
        </p:nvSpPr>
        <p:spPr>
          <a:xfrm>
            <a:off x="1673389" y="1430503"/>
            <a:ext cx="6530546" cy="966483"/>
          </a:xfrm>
          <a:prstGeom prst="rect">
            <a:avLst/>
          </a:prstGeom>
          <a:noFill/>
        </p:spPr>
        <p:txBody>
          <a:bodyPr wrap="square">
            <a:spAutoFit/>
          </a:bodyPr>
          <a:lstStyle/>
          <a:p>
            <a:pPr marL="342900" lvl="0" indent="-342900">
              <a:lnSpc>
                <a:spcPct val="107000"/>
              </a:lnSpc>
              <a:buFont typeface="Symbol" panose="05050102010706020507" pitchFamily="18" charset="2"/>
              <a:buChar char=""/>
            </a:pPr>
            <a:r>
              <a:rPr lang="fr-FR" sz="1800" b="1" dirty="0">
                <a:effectLst/>
                <a:latin typeface="DM Sans" pitchFamily="2" charset="0"/>
                <a:ea typeface="Calibri" panose="020F0502020204030204" pitchFamily="34" charset="0"/>
                <a:cs typeface="Times New Roman" panose="02020603050405020304" pitchFamily="18" charset="0"/>
              </a:rPr>
              <a:t>Paris 21% </a:t>
            </a:r>
            <a:endParaRPr lang="fr-FR" sz="1800" dirty="0">
              <a:effectLst/>
              <a:latin typeface="DM Sans" pitchFamily="2"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FR" sz="1800" dirty="0">
                <a:effectLst/>
                <a:latin typeface="DM Sans" pitchFamily="2" charset="0"/>
                <a:ea typeface="Calibri" panose="020F0502020204030204" pitchFamily="34" charset="0"/>
                <a:cs typeface="Times New Roman" panose="02020603050405020304" pitchFamily="18" charset="0"/>
              </a:rPr>
              <a:t>Rennes 7,7%</a:t>
            </a:r>
          </a:p>
          <a:p>
            <a:pPr marL="342900" lvl="0" indent="-342900">
              <a:lnSpc>
                <a:spcPct val="107000"/>
              </a:lnSpc>
              <a:spcAft>
                <a:spcPts val="800"/>
              </a:spcAft>
              <a:buFont typeface="Symbol" panose="05050102010706020507" pitchFamily="18" charset="2"/>
              <a:buChar char=""/>
            </a:pPr>
            <a:r>
              <a:rPr lang="fr-FR" sz="1800" dirty="0">
                <a:effectLst/>
                <a:latin typeface="DM Sans" pitchFamily="2" charset="0"/>
                <a:ea typeface="Calibri" panose="020F0502020204030204" pitchFamily="34" charset="0"/>
                <a:cs typeface="Times New Roman" panose="02020603050405020304" pitchFamily="18" charset="0"/>
              </a:rPr>
              <a:t>Vannes 2,3%</a:t>
            </a:r>
          </a:p>
        </p:txBody>
      </p:sp>
      <p:sp>
        <p:nvSpPr>
          <p:cNvPr id="6" name="ZoneTexte 5">
            <a:extLst>
              <a:ext uri="{FF2B5EF4-FFF2-40B4-BE49-F238E27FC236}">
                <a16:creationId xmlns:a16="http://schemas.microsoft.com/office/drawing/2014/main" id="{174FD932-7B93-6172-C9A8-B4DACA48D013}"/>
              </a:ext>
            </a:extLst>
          </p:cNvPr>
          <p:cNvSpPr txBox="1"/>
          <p:nvPr/>
        </p:nvSpPr>
        <p:spPr>
          <a:xfrm>
            <a:off x="229127" y="2434149"/>
            <a:ext cx="10517102" cy="1075936"/>
          </a:xfrm>
          <a:prstGeom prst="rect">
            <a:avLst/>
          </a:prstGeom>
          <a:noFill/>
        </p:spPr>
        <p:txBody>
          <a:bodyPr wrap="square">
            <a:spAutoFit/>
          </a:bodyPr>
          <a:lstStyle/>
          <a:p>
            <a:pPr lvl="0">
              <a:lnSpc>
                <a:spcPct val="107000"/>
              </a:lnSpc>
              <a:spcAft>
                <a:spcPts val="800"/>
              </a:spcAft>
            </a:pPr>
            <a:r>
              <a:rPr lang="fr-FR" sz="1800" b="1" dirty="0">
                <a:effectLst/>
                <a:latin typeface="DM Sans" pitchFamily="2" charset="0"/>
                <a:ea typeface="Aptos" panose="020B0004020202020204" pitchFamily="34" charset="0"/>
                <a:cs typeface="Times New Roman" panose="02020603050405020304" pitchFamily="18" charset="0"/>
              </a:rPr>
              <a:t>Pages les + consultées du territoire : </a:t>
            </a:r>
          </a:p>
          <a:p>
            <a:pPr lvl="0">
              <a:lnSpc>
                <a:spcPct val="107000"/>
              </a:lnSpc>
              <a:spcAft>
                <a:spcPts val="800"/>
              </a:spcAft>
            </a:pPr>
            <a:r>
              <a:rPr lang="fr-FR" sz="1800" dirty="0">
                <a:effectLst/>
                <a:latin typeface="DM Sans" pitchFamily="2" charset="0"/>
                <a:ea typeface="Aptos" panose="020B0004020202020204" pitchFamily="34" charset="0"/>
                <a:cs typeface="Times New Roman" panose="02020603050405020304" pitchFamily="18" charset="0"/>
              </a:rPr>
              <a:t>Forêt de Brocéliande / Randonnée en Forêt de Brocéliande / </a:t>
            </a:r>
            <a:r>
              <a:rPr lang="fr-FR" dirty="0">
                <a:latin typeface="DM Sans" pitchFamily="2" charset="0"/>
                <a:ea typeface="Aptos" panose="020B0004020202020204" pitchFamily="34" charset="0"/>
                <a:cs typeface="Times New Roman" panose="02020603050405020304" pitchFamily="18" charset="0"/>
              </a:rPr>
              <a:t>B</a:t>
            </a:r>
            <a:r>
              <a:rPr lang="fr-FR" sz="1800" dirty="0">
                <a:effectLst/>
                <a:latin typeface="DM Sans" pitchFamily="2" charset="0"/>
                <a:ea typeface="Aptos" panose="020B0004020202020204" pitchFamily="34" charset="0"/>
                <a:cs typeface="Times New Roman" panose="02020603050405020304" pitchFamily="18" charset="0"/>
              </a:rPr>
              <a:t>alades contées / Jardins de Brocéliande / Porte des Secrets  / Paimpont</a:t>
            </a:r>
          </a:p>
        </p:txBody>
      </p:sp>
      <p:pic>
        <p:nvPicPr>
          <p:cNvPr id="5" name="Image 4">
            <a:extLst>
              <a:ext uri="{FF2B5EF4-FFF2-40B4-BE49-F238E27FC236}">
                <a16:creationId xmlns:a16="http://schemas.microsoft.com/office/drawing/2014/main" id="{7B8FC874-7DA5-3173-BE7F-2893494EB062}"/>
              </a:ext>
            </a:extLst>
          </p:cNvPr>
          <p:cNvPicPr>
            <a:picLocks noChangeAspect="1"/>
          </p:cNvPicPr>
          <p:nvPr/>
        </p:nvPicPr>
        <p:blipFill rotWithShape="1">
          <a:blip r:embed="rId5"/>
          <a:srcRect l="-887" t="16336" r="887" b="16595"/>
          <a:stretch/>
        </p:blipFill>
        <p:spPr>
          <a:xfrm>
            <a:off x="5954673" y="663237"/>
            <a:ext cx="5405108" cy="2039152"/>
          </a:xfrm>
          <a:prstGeom prst="rect">
            <a:avLst/>
          </a:prstGeom>
        </p:spPr>
      </p:pic>
      <p:sp>
        <p:nvSpPr>
          <p:cNvPr id="7" name="Google Shape;307;p18">
            <a:extLst>
              <a:ext uri="{FF2B5EF4-FFF2-40B4-BE49-F238E27FC236}">
                <a16:creationId xmlns:a16="http://schemas.microsoft.com/office/drawing/2014/main" id="{5ACEA428-268C-7398-1B84-A43D8D5CBB73}"/>
              </a:ext>
            </a:extLst>
          </p:cNvPr>
          <p:cNvSpPr txBox="1"/>
          <p:nvPr/>
        </p:nvSpPr>
        <p:spPr>
          <a:xfrm>
            <a:off x="5021755" y="-3894"/>
            <a:ext cx="8742000" cy="931305"/>
          </a:xfrm>
          <a:prstGeom prst="rect">
            <a:avLst/>
          </a:prstGeom>
          <a:noFill/>
          <a:ln>
            <a:noFill/>
          </a:ln>
        </p:spPr>
        <p:txBody>
          <a:bodyPr spcFirstLastPara="1" wrap="square" lIns="91425" tIns="45700" rIns="91425" bIns="45700" anchor="t" anchorCtr="0">
            <a:spAutoFit/>
          </a:bodyPr>
          <a:lstStyle/>
          <a:p>
            <a:pPr marL="800100" marR="0" lvl="1" indent="-241300" algn="l" rtl="0">
              <a:lnSpc>
                <a:spcPct val="107000"/>
              </a:lnSpc>
              <a:spcBef>
                <a:spcPts val="0"/>
              </a:spcBef>
              <a:spcAft>
                <a:spcPts val="0"/>
              </a:spcAft>
              <a:buClr>
                <a:schemeClr val="dk1"/>
              </a:buClr>
              <a:buSzPts val="1600"/>
              <a:buFont typeface="Calibri"/>
              <a:buNone/>
            </a:pPr>
            <a:endParaRPr sz="1600" b="0" i="0" u="none" strike="noStrike" cap="none" dirty="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r>
              <a:rPr lang="fr-FR" sz="2000" b="1" u="none" strike="noStrike" cap="none" dirty="0">
                <a:latin typeface="DM Sans" pitchFamily="2" charset="0"/>
                <a:ea typeface="Verdana"/>
                <a:cs typeface="Verdana"/>
                <a:sym typeface="Verdana"/>
              </a:rPr>
              <a:t>1 site web commun : </a:t>
            </a:r>
            <a:r>
              <a:rPr lang="fr-FR" sz="2000" b="1" u="sng" strike="noStrike" cap="none" dirty="0">
                <a:latin typeface="DM Sans" pitchFamily="2" charset="0"/>
                <a:ea typeface="Verdana"/>
                <a:cs typeface="Verdana"/>
                <a:sym typeface="Verdana"/>
                <a:hlinkClick r:id="rId6">
                  <a:extLst>
                    <a:ext uri="{A12FA001-AC4F-418D-AE19-62706E023703}">
                      <ahyp:hlinkClr xmlns:ahyp="http://schemas.microsoft.com/office/drawing/2018/hyperlinkcolor" val="tx"/>
                    </a:ext>
                  </a:extLst>
                </a:hlinkClick>
              </a:rPr>
              <a:t>www.broceliande-vacances.com</a:t>
            </a:r>
            <a:endParaRPr sz="2000" b="1" dirty="0">
              <a:latin typeface="DM Sans" pitchFamily="2" charset="0"/>
              <a:ea typeface="Verdana"/>
              <a:cs typeface="Verdana"/>
              <a:sym typeface="Verdana"/>
            </a:endParaRPr>
          </a:p>
          <a:p>
            <a:pPr marL="0" marR="0" lvl="0" indent="0" algn="l" rtl="0">
              <a:spcBef>
                <a:spcPts val="0"/>
              </a:spcBef>
              <a:spcAft>
                <a:spcPts val="0"/>
              </a:spcAft>
              <a:buNone/>
            </a:pPr>
            <a:endParaRPr sz="1600" dirty="0">
              <a:solidFill>
                <a:schemeClr val="dk1"/>
              </a:solidFill>
              <a:latin typeface="Calibri"/>
              <a:ea typeface="Calibri"/>
              <a:cs typeface="Calibri"/>
              <a:sym typeface="Calibri"/>
            </a:endParaRPr>
          </a:p>
        </p:txBody>
      </p:sp>
      <p:sp>
        <p:nvSpPr>
          <p:cNvPr id="9" name="Rectangle 2">
            <a:extLst>
              <a:ext uri="{FF2B5EF4-FFF2-40B4-BE49-F238E27FC236}">
                <a16:creationId xmlns:a16="http://schemas.microsoft.com/office/drawing/2014/main" id="{93049086-793E-06C0-FD24-DD235B74FE4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0" name="Rectangle 3">
            <a:extLst>
              <a:ext uri="{FF2B5EF4-FFF2-40B4-BE49-F238E27FC236}">
                <a16:creationId xmlns:a16="http://schemas.microsoft.com/office/drawing/2014/main" id="{64B8002B-77AC-11C9-4E78-C8276AC833FA}"/>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8" name="Google Shape;286;p16">
            <a:extLst>
              <a:ext uri="{FF2B5EF4-FFF2-40B4-BE49-F238E27FC236}">
                <a16:creationId xmlns:a16="http://schemas.microsoft.com/office/drawing/2014/main" id="{0B78CCE0-ADD7-8C7B-B188-913C28603EBF}"/>
              </a:ext>
            </a:extLst>
          </p:cNvPr>
          <p:cNvSpPr txBox="1"/>
          <p:nvPr/>
        </p:nvSpPr>
        <p:spPr>
          <a:xfrm>
            <a:off x="3453597" y="3721104"/>
            <a:ext cx="3624376" cy="2591438"/>
          </a:xfrm>
          <a:prstGeom prst="rect">
            <a:avLst/>
          </a:prstGeom>
          <a:noFill/>
          <a:ln>
            <a:noFill/>
          </a:ln>
        </p:spPr>
        <p:txBody>
          <a:bodyPr spcFirstLastPara="1" wrap="square" lIns="91425" tIns="45700" rIns="91425" bIns="45700" anchor="t" anchorCtr="0">
            <a:spAutoFit/>
          </a:bodyPr>
          <a:lstStyle/>
          <a:p>
            <a:pPr marL="171450" marR="0" lvl="0" indent="-171450" algn="l" rtl="0">
              <a:lnSpc>
                <a:spcPct val="107000"/>
              </a:lnSpc>
              <a:spcBef>
                <a:spcPts val="0"/>
              </a:spcBef>
              <a:spcAft>
                <a:spcPts val="0"/>
              </a:spcAft>
              <a:buClr>
                <a:schemeClr val="dk1"/>
              </a:buClr>
              <a:buSzPts val="1800"/>
              <a:buFont typeface="Verdana"/>
              <a:buChar char="●"/>
            </a:pPr>
            <a:r>
              <a:rPr lang="fr-FR" sz="1800" dirty="0">
                <a:solidFill>
                  <a:schemeClr val="dk1"/>
                </a:solidFill>
                <a:latin typeface="DM Sans" pitchFamily="2" charset="0"/>
                <a:ea typeface="Verdana"/>
                <a:cs typeface="Verdana"/>
                <a:sym typeface="Verdana"/>
              </a:rPr>
              <a:t> Mise à jour hebdomadaire de Tourinsoft, logiciel de diffusion de l’information : agenda, hébergement, restaurant, randonnée, loisir</a:t>
            </a:r>
            <a:r>
              <a:rPr lang="fr-FR" dirty="0">
                <a:solidFill>
                  <a:schemeClr val="dk1"/>
                </a:solidFill>
                <a:latin typeface="DM Sans" pitchFamily="2" charset="0"/>
                <a:ea typeface="Verdana"/>
                <a:cs typeface="Verdana"/>
                <a:sym typeface="Verdana"/>
              </a:rPr>
              <a:t>, des fiches qui remontent sur ce site</a:t>
            </a:r>
            <a:endParaRPr sz="1800" dirty="0">
              <a:solidFill>
                <a:schemeClr val="dk1"/>
              </a:solidFill>
              <a:latin typeface="DM Sans" pitchFamily="2" charset="0"/>
              <a:ea typeface="Verdana"/>
              <a:cs typeface="Verdana"/>
              <a:sym typeface="Verdana"/>
            </a:endParaRPr>
          </a:p>
          <a:p>
            <a:pPr marL="171450" indent="-171450">
              <a:lnSpc>
                <a:spcPct val="107000"/>
              </a:lnSpc>
              <a:spcBef>
                <a:spcPts val="1000"/>
              </a:spcBef>
              <a:buClr>
                <a:schemeClr val="dk1"/>
              </a:buClr>
              <a:buSzPts val="1800"/>
              <a:buFont typeface="Verdana"/>
              <a:buChar char="●"/>
            </a:pPr>
            <a:r>
              <a:rPr lang="fr-FR" sz="1800" dirty="0">
                <a:solidFill>
                  <a:schemeClr val="dk1"/>
                </a:solidFill>
                <a:latin typeface="DM Sans" pitchFamily="2" charset="0"/>
                <a:ea typeface="Verdana"/>
                <a:cs typeface="Verdana"/>
                <a:sym typeface="Verdana"/>
              </a:rPr>
              <a:t>Mise à jour et coréalisation (site web, Facebook)</a:t>
            </a:r>
          </a:p>
        </p:txBody>
      </p:sp>
      <p:pic>
        <p:nvPicPr>
          <p:cNvPr id="22" name="Image 21" descr="Une image contenant texte, logiciel, Icône d’ordinateur, Logiciel multimédia">
            <a:extLst>
              <a:ext uri="{FF2B5EF4-FFF2-40B4-BE49-F238E27FC236}">
                <a16:creationId xmlns:a16="http://schemas.microsoft.com/office/drawing/2014/main" id="{D7680784-7A5C-3F7F-4209-E139CEF465B6}"/>
              </a:ext>
            </a:extLst>
          </p:cNvPr>
          <p:cNvPicPr>
            <a:picLocks noChangeAspect="1"/>
          </p:cNvPicPr>
          <p:nvPr/>
        </p:nvPicPr>
        <p:blipFill rotWithShape="1">
          <a:blip r:embed="rId7"/>
          <a:srcRect l="13884" t="17711" r="74204" b="64188"/>
          <a:stretch/>
        </p:blipFill>
        <p:spPr bwMode="auto">
          <a:xfrm>
            <a:off x="7369709" y="3364782"/>
            <a:ext cx="4507370" cy="2527500"/>
          </a:xfrm>
          <a:prstGeom prst="rect">
            <a:avLst/>
          </a:prstGeom>
          <a:ln>
            <a:solidFill>
              <a:schemeClr val="tx1"/>
            </a:solidFill>
          </a:ln>
          <a:extLst>
            <a:ext uri="{53640926-AAD7-44D8-BBD7-CCE9431645EC}">
              <a14:shadowObscured xmlns:a14="http://schemas.microsoft.com/office/drawing/2010/main"/>
            </a:ext>
          </a:extLst>
        </p:spPr>
      </p:pic>
      <p:sp>
        <p:nvSpPr>
          <p:cNvPr id="26" name="ZoneTexte 25">
            <a:extLst>
              <a:ext uri="{FF2B5EF4-FFF2-40B4-BE49-F238E27FC236}">
                <a16:creationId xmlns:a16="http://schemas.microsoft.com/office/drawing/2014/main" id="{B0691003-75D6-FBFE-7B04-3CB044F10BAB}"/>
              </a:ext>
            </a:extLst>
          </p:cNvPr>
          <p:cNvSpPr txBox="1"/>
          <p:nvPr/>
        </p:nvSpPr>
        <p:spPr>
          <a:xfrm>
            <a:off x="7369709" y="5947376"/>
            <a:ext cx="4352605" cy="1200329"/>
          </a:xfrm>
          <a:prstGeom prst="rect">
            <a:avLst/>
          </a:prstGeom>
          <a:noFill/>
        </p:spPr>
        <p:txBody>
          <a:bodyPr wrap="square" rtlCol="0">
            <a:spAutoFit/>
          </a:bodyPr>
          <a:lstStyle/>
          <a:p>
            <a:r>
              <a:rPr lang="fr-FR" b="1" dirty="0"/>
              <a:t>Enquête de notoriété fin 2023 : </a:t>
            </a:r>
          </a:p>
          <a:p>
            <a:r>
              <a:rPr lang="fr-FR" dirty="0"/>
              <a:t>61% des visiteurs connaissent notre destination par internet.</a:t>
            </a:r>
          </a:p>
          <a:p>
            <a:endParaRPr lang="fr-FR" dirty="0"/>
          </a:p>
        </p:txBody>
      </p:sp>
      <p:pic>
        <p:nvPicPr>
          <p:cNvPr id="27" name="Image 26" descr="Une image contenant texte, logiciel, Icône d’ordinateur, Logiciel multimédia&#10;&#10;Description générée automatiquement">
            <a:extLst>
              <a:ext uri="{FF2B5EF4-FFF2-40B4-BE49-F238E27FC236}">
                <a16:creationId xmlns:a16="http://schemas.microsoft.com/office/drawing/2014/main" id="{CFDBA401-4C3D-060D-479A-8073F8916B00}"/>
              </a:ext>
            </a:extLst>
          </p:cNvPr>
          <p:cNvPicPr>
            <a:picLocks noChangeAspect="1"/>
          </p:cNvPicPr>
          <p:nvPr/>
        </p:nvPicPr>
        <p:blipFill rotWithShape="1">
          <a:blip r:embed="rId7"/>
          <a:srcRect l="25286" t="22575" r="69120" b="64720"/>
          <a:stretch/>
        </p:blipFill>
        <p:spPr bwMode="auto">
          <a:xfrm>
            <a:off x="9443406" y="3733456"/>
            <a:ext cx="2433673" cy="2039765"/>
          </a:xfrm>
          <a:prstGeom prst="rect">
            <a:avLst/>
          </a:prstGeom>
          <a:ln>
            <a:noFill/>
          </a:ln>
          <a:extLst>
            <a:ext uri="{53640926-AAD7-44D8-BBD7-CCE9431645EC}">
              <a14:shadowObscured xmlns:a14="http://schemas.microsoft.com/office/drawing/2010/main"/>
            </a:ext>
          </a:extLst>
        </p:spPr>
      </p:pic>
      <p:sp>
        <p:nvSpPr>
          <p:cNvPr id="2" name="ZoneTexte 1">
            <a:extLst>
              <a:ext uri="{FF2B5EF4-FFF2-40B4-BE49-F238E27FC236}">
                <a16:creationId xmlns:a16="http://schemas.microsoft.com/office/drawing/2014/main" id="{06EE9A18-8817-0F76-C923-CAA2890466A9}"/>
              </a:ext>
            </a:extLst>
          </p:cNvPr>
          <p:cNvSpPr txBox="1"/>
          <p:nvPr/>
        </p:nvSpPr>
        <p:spPr>
          <a:xfrm>
            <a:off x="1017449" y="5170587"/>
            <a:ext cx="4004306" cy="400110"/>
          </a:xfrm>
          <a:prstGeom prst="rect">
            <a:avLst/>
          </a:prstGeom>
          <a:noFill/>
        </p:spPr>
        <p:txBody>
          <a:bodyPr wrap="square">
            <a:spAutoFit/>
          </a:bodyPr>
          <a:lstStyle/>
          <a:p>
            <a:r>
              <a:rPr lang="fr-FR" sz="2000" b="1" dirty="0">
                <a:latin typeface="DM Sans" pitchFamily="2" charset="0"/>
              </a:rPr>
              <a:t>16 871 abonnés</a:t>
            </a:r>
          </a:p>
        </p:txBody>
      </p:sp>
    </p:spTree>
    <p:extLst>
      <p:ext uri="{BB962C8B-B14F-4D97-AF65-F5344CB8AC3E}">
        <p14:creationId xmlns:p14="http://schemas.microsoft.com/office/powerpoint/2010/main" val="2945643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0951642-D33D-DE2B-6759-D933C77415CF}"/>
              </a:ext>
            </a:extLst>
          </p:cNvPr>
          <p:cNvSpPr txBox="1"/>
          <p:nvPr/>
        </p:nvSpPr>
        <p:spPr>
          <a:xfrm>
            <a:off x="-2330528" y="330538"/>
            <a:ext cx="4072830" cy="369332"/>
          </a:xfrm>
          <a:prstGeom prst="rect">
            <a:avLst/>
          </a:prstGeom>
          <a:noFill/>
        </p:spPr>
        <p:txBody>
          <a:bodyPr wrap="square" rtlCol="0">
            <a:spAutoFit/>
          </a:bodyPr>
          <a:lstStyle/>
          <a:p>
            <a:pPr algn="r"/>
            <a:r>
              <a:rPr lang="fr-FR" b="1" dirty="0">
                <a:latin typeface="Satoshi" pitchFamily="50" charset="0"/>
              </a:rPr>
              <a:t>LES SALONS :</a:t>
            </a:r>
          </a:p>
        </p:txBody>
      </p:sp>
      <p:cxnSp>
        <p:nvCxnSpPr>
          <p:cNvPr id="6" name="Connecteur droit 5">
            <a:extLst>
              <a:ext uri="{FF2B5EF4-FFF2-40B4-BE49-F238E27FC236}">
                <a16:creationId xmlns:a16="http://schemas.microsoft.com/office/drawing/2014/main" id="{5BBC1095-DD32-5BF3-C6DB-1BCE5ECE0BC9}"/>
              </a:ext>
            </a:extLst>
          </p:cNvPr>
          <p:cNvCxnSpPr>
            <a:cxnSpLocks/>
          </p:cNvCxnSpPr>
          <p:nvPr/>
        </p:nvCxnSpPr>
        <p:spPr>
          <a:xfrm>
            <a:off x="0" y="890714"/>
            <a:ext cx="211786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Connecteur droit 6">
            <a:extLst>
              <a:ext uri="{FF2B5EF4-FFF2-40B4-BE49-F238E27FC236}">
                <a16:creationId xmlns:a16="http://schemas.microsoft.com/office/drawing/2014/main" id="{056692E2-0BA6-4F67-B62C-A082A454F8B6}"/>
              </a:ext>
            </a:extLst>
          </p:cNvPr>
          <p:cNvCxnSpPr>
            <a:cxnSpLocks/>
          </p:cNvCxnSpPr>
          <p:nvPr/>
        </p:nvCxnSpPr>
        <p:spPr>
          <a:xfrm>
            <a:off x="1955800" y="38100"/>
            <a:ext cx="0" cy="8526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1F8BBC0C-2CA9-1B0D-7EB2-2EFA4BE32EBF}"/>
              </a:ext>
            </a:extLst>
          </p:cNvPr>
          <p:cNvSpPr/>
          <p:nvPr/>
        </p:nvSpPr>
        <p:spPr>
          <a:xfrm>
            <a:off x="441835" y="1179971"/>
            <a:ext cx="3352059" cy="44971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latin typeface="DM Sans" pitchFamily="2" charset="0"/>
              </a:rPr>
              <a:t>Salon du Tourisme de Rennes </a:t>
            </a:r>
          </a:p>
        </p:txBody>
      </p:sp>
      <p:sp>
        <p:nvSpPr>
          <p:cNvPr id="9" name="ZoneTexte 8">
            <a:extLst>
              <a:ext uri="{FF2B5EF4-FFF2-40B4-BE49-F238E27FC236}">
                <a16:creationId xmlns:a16="http://schemas.microsoft.com/office/drawing/2014/main" id="{09D989B7-4FF9-C629-031A-2FB7D8B9B4A6}"/>
              </a:ext>
            </a:extLst>
          </p:cNvPr>
          <p:cNvSpPr txBox="1"/>
          <p:nvPr/>
        </p:nvSpPr>
        <p:spPr>
          <a:xfrm>
            <a:off x="431960" y="1769173"/>
            <a:ext cx="3931347" cy="830997"/>
          </a:xfrm>
          <a:prstGeom prst="rect">
            <a:avLst/>
          </a:prstGeom>
          <a:noFill/>
        </p:spPr>
        <p:txBody>
          <a:bodyPr wrap="square" rtlCol="0">
            <a:spAutoFit/>
          </a:bodyPr>
          <a:lstStyle/>
          <a:p>
            <a:pPr algn="just" fontAlgn="base"/>
            <a:r>
              <a:rPr lang="it-IT" sz="1600" b="0" i="0" dirty="0">
                <a:solidFill>
                  <a:srgbClr val="000000"/>
                </a:solidFill>
                <a:effectLst/>
                <a:latin typeface="DM Sans" pitchFamily="2" charset="0"/>
              </a:rPr>
              <a:t>Du 27 au 29 janvier 2023 </a:t>
            </a:r>
          </a:p>
          <a:p>
            <a:pPr algn="just" fontAlgn="base"/>
            <a:r>
              <a:rPr lang="it-IT" sz="1600" b="0" i="0" dirty="0">
                <a:solidFill>
                  <a:srgbClr val="000000"/>
                </a:solidFill>
                <a:effectLst/>
                <a:latin typeface="DM Sans" pitchFamily="2" charset="0"/>
              </a:rPr>
              <a:t>17 486 visiteurs / Vendredi : 5 049</a:t>
            </a:r>
          </a:p>
          <a:p>
            <a:pPr algn="just" fontAlgn="base"/>
            <a:r>
              <a:rPr lang="it-IT" sz="1600" b="0" i="0" dirty="0">
                <a:solidFill>
                  <a:srgbClr val="000000"/>
                </a:solidFill>
                <a:effectLst/>
                <a:latin typeface="DM Sans" pitchFamily="2" charset="0"/>
              </a:rPr>
              <a:t>/ Samedi : 4 512 / Dimanche : 7 925</a:t>
            </a:r>
          </a:p>
        </p:txBody>
      </p:sp>
      <p:sp>
        <p:nvSpPr>
          <p:cNvPr id="10" name="Rectangle 9">
            <a:extLst>
              <a:ext uri="{FF2B5EF4-FFF2-40B4-BE49-F238E27FC236}">
                <a16:creationId xmlns:a16="http://schemas.microsoft.com/office/drawing/2014/main" id="{BF187C1B-4A13-CD0B-388C-DEA33BE41CE5}"/>
              </a:ext>
            </a:extLst>
          </p:cNvPr>
          <p:cNvSpPr/>
          <p:nvPr/>
        </p:nvSpPr>
        <p:spPr>
          <a:xfrm>
            <a:off x="483084" y="2733240"/>
            <a:ext cx="3352059" cy="4777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latin typeface="DM Sans" pitchFamily="2" charset="0"/>
              </a:rPr>
              <a:t>Rencontres ANCV à Paimpont</a:t>
            </a:r>
          </a:p>
        </p:txBody>
      </p:sp>
      <p:sp>
        <p:nvSpPr>
          <p:cNvPr id="11" name="ZoneTexte 10">
            <a:extLst>
              <a:ext uri="{FF2B5EF4-FFF2-40B4-BE49-F238E27FC236}">
                <a16:creationId xmlns:a16="http://schemas.microsoft.com/office/drawing/2014/main" id="{39993A74-B10B-9B3B-C073-0132F15DC4D2}"/>
              </a:ext>
            </a:extLst>
          </p:cNvPr>
          <p:cNvSpPr txBox="1"/>
          <p:nvPr/>
        </p:nvSpPr>
        <p:spPr>
          <a:xfrm>
            <a:off x="483084" y="3344098"/>
            <a:ext cx="2795056" cy="1323439"/>
          </a:xfrm>
          <a:prstGeom prst="rect">
            <a:avLst/>
          </a:prstGeom>
          <a:noFill/>
        </p:spPr>
        <p:txBody>
          <a:bodyPr wrap="square" rtlCol="0">
            <a:spAutoFit/>
          </a:bodyPr>
          <a:lstStyle/>
          <a:p>
            <a:pPr algn="just" fontAlgn="base"/>
            <a:r>
              <a:rPr lang="it-IT" sz="1600" b="0" i="0" dirty="0">
                <a:solidFill>
                  <a:srgbClr val="000000"/>
                </a:solidFill>
                <a:effectLst/>
                <a:latin typeface="DM Sans" pitchFamily="2" charset="0"/>
              </a:rPr>
              <a:t>6 juin 2023 </a:t>
            </a:r>
          </a:p>
          <a:p>
            <a:pPr algn="just" fontAlgn="base"/>
            <a:r>
              <a:rPr lang="it-IT" sz="1600" b="0" i="0" dirty="0">
                <a:solidFill>
                  <a:srgbClr val="000000"/>
                </a:solidFill>
                <a:effectLst/>
                <a:latin typeface="DM Sans" pitchFamily="2" charset="0"/>
              </a:rPr>
              <a:t>50 exposants </a:t>
            </a:r>
          </a:p>
          <a:p>
            <a:pPr algn="just" fontAlgn="base"/>
            <a:r>
              <a:rPr lang="it-IT" sz="1600" dirty="0">
                <a:solidFill>
                  <a:srgbClr val="000000"/>
                </a:solidFill>
                <a:latin typeface="DM Sans" pitchFamily="2" charset="0"/>
              </a:rPr>
              <a:t>Partenaires : La Porte des Secrets, SENSAS, Jardins de Brocéliande, HBL 35</a:t>
            </a:r>
            <a:endParaRPr lang="it-IT" sz="1600" b="0" i="0" dirty="0">
              <a:solidFill>
                <a:srgbClr val="000000"/>
              </a:solidFill>
              <a:effectLst/>
              <a:latin typeface="DM Sans" pitchFamily="2" charset="0"/>
            </a:endParaRPr>
          </a:p>
        </p:txBody>
      </p:sp>
      <p:sp>
        <p:nvSpPr>
          <p:cNvPr id="12" name="Rectangle 11">
            <a:extLst>
              <a:ext uri="{FF2B5EF4-FFF2-40B4-BE49-F238E27FC236}">
                <a16:creationId xmlns:a16="http://schemas.microsoft.com/office/drawing/2014/main" id="{369BF1E5-CB09-8F0F-86E4-A086698302AB}"/>
              </a:ext>
            </a:extLst>
          </p:cNvPr>
          <p:cNvSpPr/>
          <p:nvPr/>
        </p:nvSpPr>
        <p:spPr>
          <a:xfrm>
            <a:off x="483084" y="4800607"/>
            <a:ext cx="3352059" cy="4777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dirty="0">
                <a:latin typeface="DM Sans" pitchFamily="2" charset="0"/>
              </a:rPr>
              <a:t>Fête GEMOUV 35</a:t>
            </a:r>
          </a:p>
        </p:txBody>
      </p:sp>
      <p:sp>
        <p:nvSpPr>
          <p:cNvPr id="13" name="ZoneTexte 12">
            <a:extLst>
              <a:ext uri="{FF2B5EF4-FFF2-40B4-BE49-F238E27FC236}">
                <a16:creationId xmlns:a16="http://schemas.microsoft.com/office/drawing/2014/main" id="{0A37DB3C-21D7-14BE-1D5B-41A89BE1C702}"/>
              </a:ext>
            </a:extLst>
          </p:cNvPr>
          <p:cNvSpPr txBox="1"/>
          <p:nvPr/>
        </p:nvSpPr>
        <p:spPr>
          <a:xfrm>
            <a:off x="483084" y="5411465"/>
            <a:ext cx="3934744" cy="830997"/>
          </a:xfrm>
          <a:prstGeom prst="rect">
            <a:avLst/>
          </a:prstGeom>
          <a:noFill/>
        </p:spPr>
        <p:txBody>
          <a:bodyPr wrap="square" rtlCol="0">
            <a:spAutoFit/>
          </a:bodyPr>
          <a:lstStyle/>
          <a:p>
            <a:pPr algn="just" fontAlgn="base"/>
            <a:r>
              <a:rPr lang="it-IT" sz="1600" b="0" i="0" dirty="0">
                <a:solidFill>
                  <a:srgbClr val="000000"/>
                </a:solidFill>
                <a:effectLst/>
                <a:latin typeface="DM Sans" pitchFamily="2" charset="0"/>
              </a:rPr>
              <a:t>13 juin 2023 </a:t>
            </a:r>
          </a:p>
          <a:p>
            <a:pPr algn="just" fontAlgn="base"/>
            <a:r>
              <a:rPr lang="it-IT" sz="1600" b="0" i="0" dirty="0">
                <a:solidFill>
                  <a:srgbClr val="000000"/>
                </a:solidFill>
                <a:effectLst/>
                <a:latin typeface="DM Sans" pitchFamily="2" charset="0"/>
              </a:rPr>
              <a:t>2500 participants</a:t>
            </a:r>
          </a:p>
          <a:p>
            <a:pPr algn="just" fontAlgn="base"/>
            <a:r>
              <a:rPr lang="it-IT" sz="1600" b="0" i="0" dirty="0">
                <a:solidFill>
                  <a:srgbClr val="000000"/>
                </a:solidFill>
                <a:effectLst/>
                <a:latin typeface="DM Sans" pitchFamily="2" charset="0"/>
              </a:rPr>
              <a:t>Fédération 35 Génération Mouvement</a:t>
            </a:r>
          </a:p>
        </p:txBody>
      </p:sp>
      <p:pic>
        <p:nvPicPr>
          <p:cNvPr id="25" name="Image 24" descr="Une image contenant ciel, habits, plein air, chaussures&#10;&#10;Description générée automatiquement">
            <a:extLst>
              <a:ext uri="{FF2B5EF4-FFF2-40B4-BE49-F238E27FC236}">
                <a16:creationId xmlns:a16="http://schemas.microsoft.com/office/drawing/2014/main" id="{C58BCE6C-38C7-4B7D-6877-5C62547194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4359" y="1274278"/>
            <a:ext cx="2905125" cy="3873500"/>
          </a:xfrm>
          <a:prstGeom prst="rect">
            <a:avLst/>
          </a:prstGeom>
        </p:spPr>
      </p:pic>
      <p:pic>
        <p:nvPicPr>
          <p:cNvPr id="26" name="Image 25" descr="Salon du tourisme Rennes 2023">
            <a:extLst>
              <a:ext uri="{FF2B5EF4-FFF2-40B4-BE49-F238E27FC236}">
                <a16:creationId xmlns:a16="http://schemas.microsoft.com/office/drawing/2014/main" id="{A8317681-FB84-5A40-77BF-0920F903EDA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3120" y="38100"/>
            <a:ext cx="4670439" cy="3115903"/>
          </a:xfrm>
          <a:prstGeom prst="rect">
            <a:avLst/>
          </a:prstGeom>
          <a:noFill/>
          <a:ln>
            <a:noFill/>
          </a:ln>
        </p:spPr>
      </p:pic>
      <p:pic>
        <p:nvPicPr>
          <p:cNvPr id="15" name="Picture 6" descr="Aucune description alternative pour cette image">
            <a:extLst>
              <a:ext uri="{FF2B5EF4-FFF2-40B4-BE49-F238E27FC236}">
                <a16:creationId xmlns:a16="http://schemas.microsoft.com/office/drawing/2014/main" id="{00382C5E-81AC-C6F7-F470-0B03314DBA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3494" y="3211028"/>
            <a:ext cx="4670252" cy="349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61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Image 10" descr="Une image contenant habits, intérieur, plafond, chaussures&#10;&#10;Description générée automatiquement">
            <a:extLst>
              <a:ext uri="{FF2B5EF4-FFF2-40B4-BE49-F238E27FC236}">
                <a16:creationId xmlns:a16="http://schemas.microsoft.com/office/drawing/2014/main" id="{743E77CB-C0DC-731D-20D7-D9E18DCE5551}"/>
              </a:ext>
            </a:extLst>
          </p:cNvPr>
          <p:cNvPicPr>
            <a:picLocks noChangeAspect="1"/>
          </p:cNvPicPr>
          <p:nvPr/>
        </p:nvPicPr>
        <p:blipFill rotWithShape="1">
          <a:blip r:embed="rId2">
            <a:extLst>
              <a:ext uri="{28A0092B-C50C-407E-A947-70E740481C1C}">
                <a14:useLocalDpi xmlns:a14="http://schemas.microsoft.com/office/drawing/2010/main" val="0"/>
              </a:ext>
            </a:extLst>
          </a:blip>
          <a:srcRect t="14305" r="-2" b="3576"/>
          <a:stretch/>
        </p:blipFill>
        <p:spPr>
          <a:xfrm>
            <a:off x="334508" y="3267040"/>
            <a:ext cx="5674897" cy="3017405"/>
          </a:xfrm>
          <a:prstGeom prst="rect">
            <a:avLst/>
          </a:prstGeom>
        </p:spPr>
      </p:pic>
      <p:pic>
        <p:nvPicPr>
          <p:cNvPr id="8" name="Image 7" descr="Une image contenant plein air, nuage, ciel, bâtiment&#10;&#10;Description générée automatiquement">
            <a:extLst>
              <a:ext uri="{FF2B5EF4-FFF2-40B4-BE49-F238E27FC236}">
                <a16:creationId xmlns:a16="http://schemas.microsoft.com/office/drawing/2014/main" id="{C6AC4FA0-8D7C-1917-D1BA-3AEE5081A3D1}"/>
              </a:ext>
            </a:extLst>
          </p:cNvPr>
          <p:cNvPicPr>
            <a:picLocks noChangeAspect="1"/>
          </p:cNvPicPr>
          <p:nvPr/>
        </p:nvPicPr>
        <p:blipFill rotWithShape="1">
          <a:blip r:embed="rId3">
            <a:extLst>
              <a:ext uri="{28A0092B-C50C-407E-A947-70E740481C1C}">
                <a14:useLocalDpi xmlns:a14="http://schemas.microsoft.com/office/drawing/2010/main" val="0"/>
              </a:ext>
            </a:extLst>
          </a:blip>
          <a:srcRect t="21188" r="-2" b="4881"/>
          <a:stretch/>
        </p:blipFill>
        <p:spPr>
          <a:xfrm>
            <a:off x="334508" y="321732"/>
            <a:ext cx="5674897" cy="2789954"/>
          </a:xfrm>
          <a:prstGeom prst="rect">
            <a:avLst/>
          </a:prstGeom>
        </p:spPr>
      </p:pic>
      <p:pic>
        <p:nvPicPr>
          <p:cNvPr id="3" name="Image 2" descr="Une image contenant plein air, habits, personne, veste&#10;&#10;Description générée automatiquement">
            <a:extLst>
              <a:ext uri="{FF2B5EF4-FFF2-40B4-BE49-F238E27FC236}">
                <a16:creationId xmlns:a16="http://schemas.microsoft.com/office/drawing/2014/main" id="{FD381F3F-4ED9-A53E-699B-8EB9B573B5CB}"/>
              </a:ext>
            </a:extLst>
          </p:cNvPr>
          <p:cNvPicPr>
            <a:picLocks noChangeAspect="1"/>
          </p:cNvPicPr>
          <p:nvPr/>
        </p:nvPicPr>
        <p:blipFill rotWithShape="1">
          <a:blip r:embed="rId4">
            <a:extLst>
              <a:ext uri="{28A0092B-C50C-407E-A947-70E740481C1C}">
                <a14:useLocalDpi xmlns:a14="http://schemas.microsoft.com/office/drawing/2010/main" val="0"/>
              </a:ext>
            </a:extLst>
          </a:blip>
          <a:srcRect l="489" r="20489" b="-2"/>
          <a:stretch/>
        </p:blipFill>
        <p:spPr>
          <a:xfrm rot="5400000">
            <a:off x="6043284" y="473821"/>
            <a:ext cx="5979074" cy="5674897"/>
          </a:xfrm>
          <a:prstGeom prst="rect">
            <a:avLst/>
          </a:prstGeom>
        </p:spPr>
      </p:pic>
    </p:spTree>
    <p:extLst>
      <p:ext uri="{BB962C8B-B14F-4D97-AF65-F5344CB8AC3E}">
        <p14:creationId xmlns:p14="http://schemas.microsoft.com/office/powerpoint/2010/main" val="831912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D9E7455-369E-CBD4-8B09-F3C26BA4FE57}"/>
              </a:ext>
            </a:extLst>
          </p:cNvPr>
          <p:cNvSpPr txBox="1"/>
          <p:nvPr/>
        </p:nvSpPr>
        <p:spPr>
          <a:xfrm>
            <a:off x="177217" y="227556"/>
            <a:ext cx="9156358" cy="523220"/>
          </a:xfrm>
          <a:prstGeom prst="rect">
            <a:avLst/>
          </a:prstGeom>
          <a:noFill/>
        </p:spPr>
        <p:txBody>
          <a:bodyPr wrap="square" rtlCol="0">
            <a:spAutoFit/>
          </a:bodyPr>
          <a:lstStyle/>
          <a:p>
            <a:r>
              <a:rPr lang="fr-FR" sz="2800" dirty="0">
                <a:latin typeface="Newake" pitchFamily="50" charset="0"/>
              </a:rPr>
              <a:t>6 / ANIMATION – OBSERVATION   :</a:t>
            </a:r>
          </a:p>
        </p:txBody>
      </p:sp>
      <p:cxnSp>
        <p:nvCxnSpPr>
          <p:cNvPr id="5" name="Connecteur droit 4">
            <a:extLst>
              <a:ext uri="{FF2B5EF4-FFF2-40B4-BE49-F238E27FC236}">
                <a16:creationId xmlns:a16="http://schemas.microsoft.com/office/drawing/2014/main" id="{74C8CA4D-B34A-4663-0849-1E6D3AD63731}"/>
              </a:ext>
            </a:extLst>
          </p:cNvPr>
          <p:cNvCxnSpPr>
            <a:cxnSpLocks/>
          </p:cNvCxnSpPr>
          <p:nvPr/>
        </p:nvCxnSpPr>
        <p:spPr>
          <a:xfrm>
            <a:off x="102762" y="750776"/>
            <a:ext cx="1208923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Connecteur droit 5">
            <a:extLst>
              <a:ext uri="{FF2B5EF4-FFF2-40B4-BE49-F238E27FC236}">
                <a16:creationId xmlns:a16="http://schemas.microsoft.com/office/drawing/2014/main" id="{3ECCC515-8302-612F-419E-17A2BA323638}"/>
              </a:ext>
            </a:extLst>
          </p:cNvPr>
          <p:cNvCxnSpPr>
            <a:cxnSpLocks/>
          </p:cNvCxnSpPr>
          <p:nvPr/>
        </p:nvCxnSpPr>
        <p:spPr>
          <a:xfrm>
            <a:off x="0" y="1341827"/>
            <a:ext cx="394116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ZoneTexte 12">
            <a:extLst>
              <a:ext uri="{FF2B5EF4-FFF2-40B4-BE49-F238E27FC236}">
                <a16:creationId xmlns:a16="http://schemas.microsoft.com/office/drawing/2014/main" id="{1E3EDB2E-1942-BEF0-D399-07073C4EAE0F}"/>
              </a:ext>
            </a:extLst>
          </p:cNvPr>
          <p:cNvSpPr txBox="1"/>
          <p:nvPr/>
        </p:nvSpPr>
        <p:spPr>
          <a:xfrm>
            <a:off x="9728669" y="6581001"/>
            <a:ext cx="2893753" cy="276999"/>
          </a:xfrm>
          <a:prstGeom prst="rect">
            <a:avLst/>
          </a:prstGeom>
          <a:noFill/>
        </p:spPr>
        <p:txBody>
          <a:bodyPr wrap="square" rtlCol="0">
            <a:spAutoFit/>
          </a:bodyPr>
          <a:lstStyle/>
          <a:p>
            <a:r>
              <a:rPr lang="fr-FR" sz="1200" dirty="0">
                <a:latin typeface="DM Sans" pitchFamily="2" charset="0"/>
              </a:rPr>
              <a:t>Source : Ille-et-Vilaine Tourisme </a:t>
            </a:r>
          </a:p>
        </p:txBody>
      </p:sp>
      <p:sp>
        <p:nvSpPr>
          <p:cNvPr id="18" name="ZoneTexte 17">
            <a:extLst>
              <a:ext uri="{FF2B5EF4-FFF2-40B4-BE49-F238E27FC236}">
                <a16:creationId xmlns:a16="http://schemas.microsoft.com/office/drawing/2014/main" id="{61AC6ACE-8364-90FD-DF78-56A2B5F7CD4F}"/>
              </a:ext>
            </a:extLst>
          </p:cNvPr>
          <p:cNvSpPr txBox="1"/>
          <p:nvPr/>
        </p:nvSpPr>
        <p:spPr>
          <a:xfrm>
            <a:off x="-131665" y="858077"/>
            <a:ext cx="4072830" cy="369332"/>
          </a:xfrm>
          <a:prstGeom prst="rect">
            <a:avLst/>
          </a:prstGeom>
          <a:noFill/>
        </p:spPr>
        <p:txBody>
          <a:bodyPr wrap="square" rtlCol="0">
            <a:spAutoFit/>
          </a:bodyPr>
          <a:lstStyle/>
          <a:p>
            <a:pPr algn="r"/>
            <a:r>
              <a:rPr lang="fr-FR" b="1" dirty="0">
                <a:latin typeface="Satoshi" pitchFamily="50" charset="0"/>
              </a:rPr>
              <a:t>CHIFFRES CLES - HEBERGEMENT:</a:t>
            </a:r>
          </a:p>
        </p:txBody>
      </p:sp>
      <p:cxnSp>
        <p:nvCxnSpPr>
          <p:cNvPr id="21" name="Connecteur droit 20">
            <a:extLst>
              <a:ext uri="{FF2B5EF4-FFF2-40B4-BE49-F238E27FC236}">
                <a16:creationId xmlns:a16="http://schemas.microsoft.com/office/drawing/2014/main" id="{F379FF73-4B91-2649-6E02-F16C5E26FF71}"/>
              </a:ext>
            </a:extLst>
          </p:cNvPr>
          <p:cNvCxnSpPr>
            <a:cxnSpLocks/>
          </p:cNvCxnSpPr>
          <p:nvPr/>
        </p:nvCxnSpPr>
        <p:spPr>
          <a:xfrm>
            <a:off x="3941165" y="750776"/>
            <a:ext cx="0" cy="59105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8" name="Tableau 7">
            <a:extLst>
              <a:ext uri="{FF2B5EF4-FFF2-40B4-BE49-F238E27FC236}">
                <a16:creationId xmlns:a16="http://schemas.microsoft.com/office/drawing/2014/main" id="{F2F3EB2B-D8BB-D841-2114-2F74655415F1}"/>
              </a:ext>
            </a:extLst>
          </p:cNvPr>
          <p:cNvGraphicFramePr>
            <a:graphicFrameLocks noGrp="1"/>
          </p:cNvGraphicFramePr>
          <p:nvPr>
            <p:extLst>
              <p:ext uri="{D42A27DB-BD31-4B8C-83A1-F6EECF244321}">
                <p14:modId xmlns:p14="http://schemas.microsoft.com/office/powerpoint/2010/main" val="1018632615"/>
              </p:ext>
            </p:extLst>
          </p:nvPr>
        </p:nvGraphicFramePr>
        <p:xfrm>
          <a:off x="444045" y="1702618"/>
          <a:ext cx="10731500" cy="4244907"/>
        </p:xfrm>
        <a:graphic>
          <a:graphicData uri="http://schemas.openxmlformats.org/drawingml/2006/table">
            <a:tbl>
              <a:tblPr/>
              <a:tblGrid>
                <a:gridCol w="3276600">
                  <a:extLst>
                    <a:ext uri="{9D8B030D-6E8A-4147-A177-3AD203B41FA5}">
                      <a16:colId xmlns:a16="http://schemas.microsoft.com/office/drawing/2014/main" val="625691784"/>
                    </a:ext>
                  </a:extLst>
                </a:gridCol>
                <a:gridCol w="1784434">
                  <a:extLst>
                    <a:ext uri="{9D8B030D-6E8A-4147-A177-3AD203B41FA5}">
                      <a16:colId xmlns:a16="http://schemas.microsoft.com/office/drawing/2014/main" val="2099167320"/>
                    </a:ext>
                  </a:extLst>
                </a:gridCol>
                <a:gridCol w="1200066">
                  <a:extLst>
                    <a:ext uri="{9D8B030D-6E8A-4147-A177-3AD203B41FA5}">
                      <a16:colId xmlns:a16="http://schemas.microsoft.com/office/drawing/2014/main" val="2474988580"/>
                    </a:ext>
                  </a:extLst>
                </a:gridCol>
                <a:gridCol w="1127656">
                  <a:extLst>
                    <a:ext uri="{9D8B030D-6E8A-4147-A177-3AD203B41FA5}">
                      <a16:colId xmlns:a16="http://schemas.microsoft.com/office/drawing/2014/main" val="3509305819"/>
                    </a:ext>
                  </a:extLst>
                </a:gridCol>
                <a:gridCol w="1058056">
                  <a:extLst>
                    <a:ext uri="{9D8B030D-6E8A-4147-A177-3AD203B41FA5}">
                      <a16:colId xmlns:a16="http://schemas.microsoft.com/office/drawing/2014/main" val="3460866028"/>
                    </a:ext>
                  </a:extLst>
                </a:gridCol>
                <a:gridCol w="1146227">
                  <a:extLst>
                    <a:ext uri="{9D8B030D-6E8A-4147-A177-3AD203B41FA5}">
                      <a16:colId xmlns:a16="http://schemas.microsoft.com/office/drawing/2014/main" val="3435641539"/>
                    </a:ext>
                  </a:extLst>
                </a:gridCol>
                <a:gridCol w="1138461">
                  <a:extLst>
                    <a:ext uri="{9D8B030D-6E8A-4147-A177-3AD203B41FA5}">
                      <a16:colId xmlns:a16="http://schemas.microsoft.com/office/drawing/2014/main" val="3836288054"/>
                    </a:ext>
                  </a:extLst>
                </a:gridCol>
              </a:tblGrid>
              <a:tr h="1218766">
                <a:tc>
                  <a:txBody>
                    <a:bodyPr/>
                    <a:lstStyle/>
                    <a:p>
                      <a:pPr algn="l" fontAlgn="ctr"/>
                      <a:r>
                        <a:rPr lang="fr-FR" sz="1800" b="0" i="0" u="none" strike="noStrike" dirty="0">
                          <a:solidFill>
                            <a:srgbClr val="000000"/>
                          </a:solidFill>
                          <a:effectLst/>
                          <a:highlight>
                            <a:srgbClr val="CBCF48"/>
                          </a:highlight>
                          <a:latin typeface="DM Sans" pitchFamily="2" charset="0"/>
                        </a:rPr>
                        <a:t>Territoire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F48"/>
                    </a:solidFill>
                  </a:tcPr>
                </a:tc>
                <a:tc>
                  <a:txBody>
                    <a:bodyPr/>
                    <a:lstStyle/>
                    <a:p>
                      <a:pPr algn="l" fontAlgn="ctr"/>
                      <a:r>
                        <a:rPr lang="fr-FR" sz="1800" b="0" i="0" u="none" strike="noStrike" dirty="0">
                          <a:solidFill>
                            <a:srgbClr val="000000"/>
                          </a:solidFill>
                          <a:effectLst/>
                          <a:highlight>
                            <a:srgbClr val="CBCF48"/>
                          </a:highlight>
                          <a:latin typeface="DM Sans" pitchFamily="2" charset="0"/>
                        </a:rPr>
                        <a:t>Taux d'occupation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F48"/>
                    </a:solidFill>
                  </a:tcPr>
                </a:tc>
                <a:tc>
                  <a:txBody>
                    <a:bodyPr/>
                    <a:lstStyle/>
                    <a:p>
                      <a:pPr algn="l" fontAlgn="ctr"/>
                      <a:r>
                        <a:rPr lang="fr-FR" sz="1800" b="0" i="0" u="none" strike="noStrike" dirty="0">
                          <a:solidFill>
                            <a:srgbClr val="000000"/>
                          </a:solidFill>
                          <a:effectLst/>
                          <a:highlight>
                            <a:srgbClr val="CBCF48"/>
                          </a:highlight>
                          <a:latin typeface="DM Sans" pitchFamily="2" charset="0"/>
                        </a:rPr>
                        <a:t>Evolution 22/23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F48"/>
                    </a:solidFill>
                  </a:tcPr>
                </a:tc>
                <a:tc>
                  <a:txBody>
                    <a:bodyPr/>
                    <a:lstStyle/>
                    <a:p>
                      <a:pPr algn="l" fontAlgn="ctr"/>
                      <a:r>
                        <a:rPr lang="fr-FR" sz="1800" b="0" i="0" u="none" strike="noStrike" dirty="0">
                          <a:solidFill>
                            <a:srgbClr val="000000"/>
                          </a:solidFill>
                          <a:effectLst/>
                          <a:highlight>
                            <a:srgbClr val="CBCF48"/>
                          </a:highlight>
                          <a:latin typeface="DM Sans" pitchFamily="2" charset="0"/>
                        </a:rPr>
                        <a:t>Jours loués totaux</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F48"/>
                    </a:solidFill>
                  </a:tcPr>
                </a:tc>
                <a:tc>
                  <a:txBody>
                    <a:bodyPr/>
                    <a:lstStyle/>
                    <a:p>
                      <a:pPr algn="l" fontAlgn="ctr"/>
                      <a:r>
                        <a:rPr lang="fr-FR" sz="1800" b="0" i="0" u="none" strike="noStrike" dirty="0">
                          <a:solidFill>
                            <a:srgbClr val="000000"/>
                          </a:solidFill>
                          <a:effectLst/>
                          <a:highlight>
                            <a:srgbClr val="CBCF48"/>
                          </a:highlight>
                          <a:latin typeface="DM Sans" pitchFamily="2" charset="0"/>
                        </a:rPr>
                        <a:t>Evolution 22/23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F48"/>
                    </a:solidFill>
                  </a:tcPr>
                </a:tc>
                <a:tc>
                  <a:txBody>
                    <a:bodyPr/>
                    <a:lstStyle/>
                    <a:p>
                      <a:pPr algn="l" fontAlgn="ctr"/>
                      <a:r>
                        <a:rPr lang="fr-FR" sz="1800" b="0" i="0" u="none" strike="noStrike" dirty="0">
                          <a:solidFill>
                            <a:srgbClr val="000000"/>
                          </a:solidFill>
                          <a:effectLst/>
                          <a:highlight>
                            <a:srgbClr val="CBCF48"/>
                          </a:highlight>
                          <a:latin typeface="DM Sans" pitchFamily="2" charset="0"/>
                        </a:rPr>
                        <a:t>Revenu moyen par jour de loc. disponible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F48"/>
                    </a:solidFill>
                  </a:tcPr>
                </a:tc>
                <a:tc>
                  <a:txBody>
                    <a:bodyPr/>
                    <a:lstStyle/>
                    <a:p>
                      <a:pPr algn="l" fontAlgn="ctr"/>
                      <a:r>
                        <a:rPr lang="fr-FR" sz="1800" b="0" i="0" u="none" strike="noStrike" dirty="0">
                          <a:solidFill>
                            <a:srgbClr val="000000"/>
                          </a:solidFill>
                          <a:effectLst/>
                          <a:highlight>
                            <a:srgbClr val="CBCF48"/>
                          </a:highlight>
                          <a:latin typeface="DM Sans" pitchFamily="2" charset="0"/>
                        </a:rPr>
                        <a:t>Durée moyenne de séjour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CF48"/>
                    </a:solidFill>
                  </a:tcPr>
                </a:tc>
                <a:extLst>
                  <a:ext uri="{0D108BD9-81ED-4DB2-BD59-A6C34878D82A}">
                    <a16:rowId xmlns:a16="http://schemas.microsoft.com/office/drawing/2014/main" val="3861071969"/>
                  </a:ext>
                </a:extLst>
              </a:tr>
              <a:tr h="269741">
                <a:tc>
                  <a:txBody>
                    <a:bodyPr/>
                    <a:lstStyle/>
                    <a:p>
                      <a:pPr algn="l" fontAlgn="b"/>
                      <a:r>
                        <a:rPr lang="fr-FR" sz="1400" b="0" i="0" u="none" strike="noStrike" dirty="0">
                          <a:solidFill>
                            <a:srgbClr val="000000"/>
                          </a:solidFill>
                          <a:effectLst/>
                          <a:latin typeface="DM Sans" pitchFamily="2" charset="0"/>
                        </a:rPr>
                        <a:t>Ille et Vilaine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400" b="0" i="0" u="none" strike="noStrike">
                          <a:solidFill>
                            <a:srgbClr val="000000"/>
                          </a:solidFill>
                          <a:effectLst/>
                          <a:latin typeface="DM Sans" pitchFamily="2" charset="0"/>
                        </a:rPr>
                        <a:t>56,80%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1400" b="0" i="0" u="none" strike="noStrike">
                          <a:solidFill>
                            <a:srgbClr val="000000"/>
                          </a:solidFill>
                          <a:effectLst/>
                          <a:latin typeface="DM Sans" pitchFamily="2" charset="0"/>
                        </a:rPr>
                        <a:t>+1,9pt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400" b="0" i="0" u="none" strike="noStrike">
                          <a:solidFill>
                            <a:srgbClr val="000000"/>
                          </a:solidFill>
                          <a:effectLst/>
                          <a:latin typeface="DM Sans" pitchFamily="2" charset="0"/>
                        </a:rPr>
                        <a:t>1 017 183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1400" b="0" i="0" u="none" strike="noStrike">
                          <a:solidFill>
                            <a:srgbClr val="000000"/>
                          </a:solidFill>
                          <a:effectLst/>
                          <a:latin typeface="DM Sans" pitchFamily="2" charset="0"/>
                        </a:rPr>
                        <a:t>+14%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400" b="0" i="0" u="none" strike="noStrike">
                          <a:solidFill>
                            <a:srgbClr val="000000"/>
                          </a:solidFill>
                          <a:effectLst/>
                          <a:latin typeface="DM Sans" pitchFamily="2" charset="0"/>
                        </a:rPr>
                        <a:t>64,60 €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1400" b="0" i="0" u="none" strike="noStrike">
                          <a:solidFill>
                            <a:srgbClr val="000000"/>
                          </a:solidFill>
                          <a:effectLst/>
                          <a:latin typeface="DM Sans" pitchFamily="2" charset="0"/>
                        </a:rPr>
                        <a:t>3,4j</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47333824"/>
                  </a:ext>
                </a:extLst>
              </a:tr>
              <a:tr h="305555">
                <a:tc>
                  <a:txBody>
                    <a:bodyPr/>
                    <a:lstStyle/>
                    <a:p>
                      <a:pPr algn="l" fontAlgn="b"/>
                      <a:r>
                        <a:rPr lang="fr-FR" sz="1400" b="0" i="0" u="none" strike="noStrike" dirty="0">
                          <a:solidFill>
                            <a:srgbClr val="000000"/>
                          </a:solidFill>
                          <a:effectLst/>
                          <a:latin typeface="DM Sans" pitchFamily="2" charset="0"/>
                        </a:rPr>
                        <a:t>Rennes Métropole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400" b="0" i="0" u="none" strike="noStrike">
                          <a:solidFill>
                            <a:srgbClr val="000000"/>
                          </a:solidFill>
                          <a:effectLst/>
                          <a:latin typeface="DM Sans" pitchFamily="2" charset="0"/>
                        </a:rPr>
                        <a:t>62,10%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1400" b="0" i="0" u="none" strike="noStrike">
                          <a:solidFill>
                            <a:srgbClr val="000000"/>
                          </a:solidFill>
                          <a:effectLst/>
                          <a:latin typeface="DM Sans" pitchFamily="2" charset="0"/>
                        </a:rPr>
                        <a:t>-3,1pt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400" b="0" i="0" u="none" strike="noStrike">
                          <a:solidFill>
                            <a:srgbClr val="000000"/>
                          </a:solidFill>
                          <a:effectLst/>
                          <a:latin typeface="DM Sans" pitchFamily="2" charset="0"/>
                        </a:rPr>
                        <a:t>267 225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1400" b="0" i="0" u="none" strike="noStrike">
                          <a:solidFill>
                            <a:srgbClr val="000000"/>
                          </a:solidFill>
                          <a:effectLst/>
                          <a:latin typeface="DM Sans" pitchFamily="2" charset="0"/>
                        </a:rPr>
                        <a:t>+21%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400" b="0" i="0" u="none" strike="noStrike">
                          <a:solidFill>
                            <a:srgbClr val="000000"/>
                          </a:solidFill>
                          <a:effectLst/>
                          <a:latin typeface="DM Sans" pitchFamily="2" charset="0"/>
                        </a:rPr>
                        <a:t>54 €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1400" b="0" i="0" u="none" strike="noStrike">
                          <a:solidFill>
                            <a:srgbClr val="000000"/>
                          </a:solidFill>
                          <a:effectLst/>
                          <a:latin typeface="DM Sans" pitchFamily="2" charset="0"/>
                        </a:rPr>
                        <a:t>3,1j</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27363698"/>
                  </a:ext>
                </a:extLst>
              </a:tr>
              <a:tr h="305555">
                <a:tc>
                  <a:txBody>
                    <a:bodyPr/>
                    <a:lstStyle/>
                    <a:p>
                      <a:pPr algn="l" fontAlgn="b"/>
                      <a:r>
                        <a:rPr lang="fr-FR" sz="1400" b="0" i="0" u="none" strike="noStrike">
                          <a:solidFill>
                            <a:srgbClr val="000000"/>
                          </a:solidFill>
                          <a:effectLst/>
                          <a:latin typeface="DM Sans" pitchFamily="2" charset="0"/>
                        </a:rPr>
                        <a:t>Saint-Malo Agglomération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400" b="0" i="0" u="none" strike="noStrike" dirty="0">
                          <a:solidFill>
                            <a:srgbClr val="000000"/>
                          </a:solidFill>
                          <a:effectLst/>
                          <a:latin typeface="DM Sans" pitchFamily="2" charset="0"/>
                        </a:rPr>
                        <a:t>58,40%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1400" b="0" i="0" u="none" strike="noStrike">
                          <a:solidFill>
                            <a:srgbClr val="000000"/>
                          </a:solidFill>
                          <a:effectLst/>
                          <a:latin typeface="DM Sans" pitchFamily="2" charset="0"/>
                        </a:rPr>
                        <a:t>+4,9pt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400" b="0" i="0" u="none" strike="noStrike">
                          <a:solidFill>
                            <a:srgbClr val="000000"/>
                          </a:solidFill>
                          <a:effectLst/>
                          <a:latin typeface="DM Sans" pitchFamily="2" charset="0"/>
                        </a:rPr>
                        <a:t>372 287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1400" b="0" i="0" u="none" strike="noStrike">
                          <a:solidFill>
                            <a:srgbClr val="000000"/>
                          </a:solidFill>
                          <a:effectLst/>
                          <a:latin typeface="DM Sans" pitchFamily="2" charset="0"/>
                        </a:rPr>
                        <a:t>+7%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400" b="0" i="0" u="none" strike="noStrike">
                          <a:solidFill>
                            <a:srgbClr val="000000"/>
                          </a:solidFill>
                          <a:effectLst/>
                          <a:latin typeface="DM Sans" pitchFamily="2" charset="0"/>
                        </a:rPr>
                        <a:t>69,60 €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1400" b="0" i="0" u="none" strike="noStrike">
                          <a:solidFill>
                            <a:srgbClr val="000000"/>
                          </a:solidFill>
                          <a:effectLst/>
                          <a:latin typeface="DM Sans" pitchFamily="2" charset="0"/>
                        </a:rPr>
                        <a:t>3,7j</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71046176"/>
                  </a:ext>
                </a:extLst>
              </a:tr>
              <a:tr h="305555">
                <a:tc>
                  <a:txBody>
                    <a:bodyPr/>
                    <a:lstStyle/>
                    <a:p>
                      <a:pPr algn="l" fontAlgn="b"/>
                      <a:r>
                        <a:rPr lang="fr-FR" sz="1400" b="0" i="0" u="none" strike="noStrike">
                          <a:solidFill>
                            <a:srgbClr val="000000"/>
                          </a:solidFill>
                          <a:effectLst/>
                          <a:latin typeface="DM Sans" pitchFamily="2" charset="0"/>
                        </a:rPr>
                        <a:t>Dinard Côte d'Emeraude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400" b="0" i="0" u="none" strike="noStrike" dirty="0">
                          <a:solidFill>
                            <a:srgbClr val="000000"/>
                          </a:solidFill>
                          <a:effectLst/>
                          <a:latin typeface="DM Sans" pitchFamily="2" charset="0"/>
                        </a:rPr>
                        <a:t>49,60%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1400" b="0" i="0" u="none" strike="noStrike" dirty="0">
                          <a:solidFill>
                            <a:srgbClr val="000000"/>
                          </a:solidFill>
                          <a:effectLst/>
                          <a:latin typeface="DM Sans" pitchFamily="2" charset="0"/>
                        </a:rPr>
                        <a:t>+2,7pt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400" b="0" i="0" u="none" strike="noStrike">
                          <a:solidFill>
                            <a:srgbClr val="000000"/>
                          </a:solidFill>
                          <a:effectLst/>
                          <a:latin typeface="DM Sans" pitchFamily="2" charset="0"/>
                        </a:rPr>
                        <a:t>177 905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1400" b="0" i="0" u="none" strike="noStrike">
                          <a:solidFill>
                            <a:srgbClr val="000000"/>
                          </a:solidFill>
                          <a:effectLst/>
                          <a:latin typeface="DM Sans" pitchFamily="2" charset="0"/>
                        </a:rPr>
                        <a:t>+11%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400" b="0" i="0" u="none" strike="noStrike">
                          <a:solidFill>
                            <a:srgbClr val="000000"/>
                          </a:solidFill>
                          <a:effectLst/>
                          <a:latin typeface="DM Sans" pitchFamily="2" charset="0"/>
                        </a:rPr>
                        <a:t>69,30 €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1400" b="0" i="0" u="none" strike="noStrike">
                          <a:solidFill>
                            <a:srgbClr val="000000"/>
                          </a:solidFill>
                          <a:effectLst/>
                          <a:latin typeface="DM Sans" pitchFamily="2" charset="0"/>
                        </a:rPr>
                        <a:t>3,8j</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333116"/>
                  </a:ext>
                </a:extLst>
              </a:tr>
              <a:tr h="305555">
                <a:tc>
                  <a:txBody>
                    <a:bodyPr/>
                    <a:lstStyle/>
                    <a:p>
                      <a:pPr algn="l" fontAlgn="b"/>
                      <a:r>
                        <a:rPr lang="fr-FR" sz="1400" b="0" i="0" u="none" strike="noStrike">
                          <a:solidFill>
                            <a:srgbClr val="000000"/>
                          </a:solidFill>
                          <a:effectLst/>
                          <a:latin typeface="DM Sans" pitchFamily="2" charset="0"/>
                        </a:rPr>
                        <a:t>Pays de Dol Baie du Mont Saint-Michel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400" b="0" i="0" u="none" strike="noStrike">
                          <a:solidFill>
                            <a:srgbClr val="000000"/>
                          </a:solidFill>
                          <a:effectLst/>
                          <a:latin typeface="DM Sans" pitchFamily="2" charset="0"/>
                        </a:rPr>
                        <a:t>54,20%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1400" b="0" i="0" u="none" strike="noStrike">
                          <a:solidFill>
                            <a:srgbClr val="000000"/>
                          </a:solidFill>
                          <a:effectLst/>
                          <a:latin typeface="DM Sans" pitchFamily="2" charset="0"/>
                        </a:rPr>
                        <a:t>-2pt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400" b="0" i="0" u="none" strike="noStrike" dirty="0">
                          <a:solidFill>
                            <a:srgbClr val="000000"/>
                          </a:solidFill>
                          <a:effectLst/>
                          <a:latin typeface="DM Sans" pitchFamily="2" charset="0"/>
                        </a:rPr>
                        <a:t>56 212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1400" b="0" i="0" u="none" strike="noStrike" dirty="0">
                          <a:solidFill>
                            <a:srgbClr val="000000"/>
                          </a:solidFill>
                          <a:effectLst/>
                          <a:latin typeface="DM Sans" pitchFamily="2" charset="0"/>
                        </a:rPr>
                        <a:t>+13%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400" b="0" i="0" u="none" strike="noStrike">
                          <a:solidFill>
                            <a:srgbClr val="000000"/>
                          </a:solidFill>
                          <a:effectLst/>
                          <a:latin typeface="DM Sans" pitchFamily="2" charset="0"/>
                        </a:rPr>
                        <a:t>61,30 €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1400" b="0" i="0" u="none" strike="noStrike">
                          <a:solidFill>
                            <a:srgbClr val="000000"/>
                          </a:solidFill>
                          <a:effectLst/>
                          <a:latin typeface="DM Sans" pitchFamily="2" charset="0"/>
                        </a:rPr>
                        <a:t>3,2j</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57187786"/>
                  </a:ext>
                </a:extLst>
              </a:tr>
              <a:tr h="305555">
                <a:tc>
                  <a:txBody>
                    <a:bodyPr/>
                    <a:lstStyle/>
                    <a:p>
                      <a:pPr algn="l" fontAlgn="b"/>
                      <a:r>
                        <a:rPr lang="fr-FR" sz="1400" b="0" i="0" u="none" strike="noStrike">
                          <a:solidFill>
                            <a:srgbClr val="000000"/>
                          </a:solidFill>
                          <a:effectLst/>
                          <a:latin typeface="DM Sans" pitchFamily="2" charset="0"/>
                        </a:rPr>
                        <a:t>Fougères Agglomération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400" b="0" i="0" u="none" strike="noStrike">
                          <a:solidFill>
                            <a:srgbClr val="000000"/>
                          </a:solidFill>
                          <a:effectLst/>
                          <a:latin typeface="DM Sans" pitchFamily="2" charset="0"/>
                        </a:rPr>
                        <a:t>51,70%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1400" b="0" i="0" u="none" strike="noStrike">
                          <a:solidFill>
                            <a:srgbClr val="000000"/>
                          </a:solidFill>
                          <a:effectLst/>
                          <a:latin typeface="DM Sans" pitchFamily="2" charset="0"/>
                        </a:rPr>
                        <a:t>-O,6pt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400" b="0" i="0" u="none" strike="noStrike">
                          <a:solidFill>
                            <a:srgbClr val="000000"/>
                          </a:solidFill>
                          <a:effectLst/>
                          <a:latin typeface="DM Sans" pitchFamily="2" charset="0"/>
                        </a:rPr>
                        <a:t>20 507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1400" b="0" i="0" u="none" strike="noStrike" dirty="0">
                          <a:solidFill>
                            <a:srgbClr val="000000"/>
                          </a:solidFill>
                          <a:effectLst/>
                          <a:latin typeface="DM Sans" pitchFamily="2" charset="0"/>
                        </a:rPr>
                        <a:t>+34%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400" b="0" i="0" u="none" strike="noStrike">
                          <a:solidFill>
                            <a:srgbClr val="000000"/>
                          </a:solidFill>
                          <a:effectLst/>
                          <a:latin typeface="DM Sans" pitchFamily="2" charset="0"/>
                        </a:rPr>
                        <a:t>50,40 €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1400" b="0" i="0" u="none" strike="noStrike">
                          <a:solidFill>
                            <a:srgbClr val="000000"/>
                          </a:solidFill>
                          <a:effectLst/>
                          <a:latin typeface="DM Sans" pitchFamily="2" charset="0"/>
                        </a:rPr>
                        <a:t>3,1j</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8812939"/>
                  </a:ext>
                </a:extLst>
              </a:tr>
              <a:tr h="458331">
                <a:tc>
                  <a:txBody>
                    <a:bodyPr/>
                    <a:lstStyle/>
                    <a:p>
                      <a:pPr algn="l" fontAlgn="ctr"/>
                      <a:r>
                        <a:rPr lang="fr-FR" sz="1800" b="1" i="0" u="none" strike="noStrike" dirty="0">
                          <a:solidFill>
                            <a:srgbClr val="000000"/>
                          </a:solidFill>
                          <a:effectLst/>
                          <a:highlight>
                            <a:srgbClr val="FBE2D5"/>
                          </a:highlight>
                          <a:latin typeface="DM Sans" pitchFamily="2" charset="0"/>
                        </a:rPr>
                        <a:t>Brocéliande Communauté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ctr"/>
                      <a:r>
                        <a:rPr lang="fr-FR" sz="1800" b="1" i="0" u="none" strike="noStrike" dirty="0">
                          <a:solidFill>
                            <a:srgbClr val="000000"/>
                          </a:solidFill>
                          <a:effectLst/>
                          <a:highlight>
                            <a:srgbClr val="FBE2D5"/>
                          </a:highlight>
                          <a:latin typeface="DM Sans" pitchFamily="2" charset="0"/>
                        </a:rPr>
                        <a:t>54,20%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ctr"/>
                      <a:r>
                        <a:rPr lang="fr-FR" sz="1800" b="1" i="0" u="none" strike="noStrike" dirty="0">
                          <a:solidFill>
                            <a:srgbClr val="000000"/>
                          </a:solidFill>
                          <a:effectLst/>
                          <a:highlight>
                            <a:srgbClr val="FBE2D5"/>
                          </a:highlight>
                          <a:latin typeface="DM Sans" pitchFamily="2" charset="0"/>
                        </a:rPr>
                        <a:t>+7,3pt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ctr"/>
                      <a:r>
                        <a:rPr lang="fr-FR" sz="1800" b="1" i="0" u="none" strike="noStrike" dirty="0">
                          <a:solidFill>
                            <a:srgbClr val="000000"/>
                          </a:solidFill>
                          <a:effectLst/>
                          <a:highlight>
                            <a:srgbClr val="FBE2D5"/>
                          </a:highlight>
                          <a:latin typeface="DM Sans" pitchFamily="2" charset="0"/>
                        </a:rPr>
                        <a:t>13 306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ctr"/>
                      <a:r>
                        <a:rPr lang="fr-FR" sz="1800" b="1" i="0" u="none" strike="noStrike" dirty="0">
                          <a:solidFill>
                            <a:srgbClr val="000000"/>
                          </a:solidFill>
                          <a:effectLst/>
                          <a:highlight>
                            <a:srgbClr val="FBE2D5"/>
                          </a:highlight>
                          <a:latin typeface="DM Sans" pitchFamily="2" charset="0"/>
                        </a:rPr>
                        <a:t>+19%</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ctr"/>
                      <a:r>
                        <a:rPr lang="fr-FR" sz="1800" b="1" i="0" u="none" strike="noStrike" dirty="0">
                          <a:solidFill>
                            <a:srgbClr val="000000"/>
                          </a:solidFill>
                          <a:effectLst/>
                          <a:highlight>
                            <a:srgbClr val="FBE2D5"/>
                          </a:highlight>
                          <a:latin typeface="DM Sans" pitchFamily="2" charset="0"/>
                        </a:rPr>
                        <a:t>68,20 €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tc>
                  <a:txBody>
                    <a:bodyPr/>
                    <a:lstStyle/>
                    <a:p>
                      <a:pPr algn="ctr" fontAlgn="ctr"/>
                      <a:r>
                        <a:rPr lang="fr-FR" sz="1800" b="1" i="0" u="none" strike="noStrike" dirty="0">
                          <a:solidFill>
                            <a:srgbClr val="000000"/>
                          </a:solidFill>
                          <a:effectLst/>
                          <a:highlight>
                            <a:srgbClr val="FBE2D5"/>
                          </a:highlight>
                          <a:latin typeface="DM Sans" pitchFamily="2" charset="0"/>
                        </a:rPr>
                        <a:t>3j</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2D5"/>
                    </a:solidFill>
                  </a:tcPr>
                </a:tc>
                <a:extLst>
                  <a:ext uri="{0D108BD9-81ED-4DB2-BD59-A6C34878D82A}">
                    <a16:rowId xmlns:a16="http://schemas.microsoft.com/office/drawing/2014/main" val="3140923683"/>
                  </a:ext>
                </a:extLst>
              </a:tr>
              <a:tr h="305555">
                <a:tc>
                  <a:txBody>
                    <a:bodyPr/>
                    <a:lstStyle/>
                    <a:p>
                      <a:pPr algn="l" fontAlgn="b"/>
                      <a:r>
                        <a:rPr lang="fr-FR" sz="1400" b="0" i="0" u="none" strike="noStrike">
                          <a:solidFill>
                            <a:srgbClr val="000000"/>
                          </a:solidFill>
                          <a:effectLst/>
                          <a:latin typeface="DM Sans" pitchFamily="2" charset="0"/>
                        </a:rPr>
                        <a:t>Montfort Communauté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400" b="0" i="0" u="none" strike="noStrike">
                          <a:solidFill>
                            <a:srgbClr val="000000"/>
                          </a:solidFill>
                          <a:effectLst/>
                          <a:latin typeface="DM Sans" pitchFamily="2" charset="0"/>
                        </a:rPr>
                        <a:t>42,70%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1400" b="0" i="0" u="none" strike="noStrike">
                          <a:solidFill>
                            <a:srgbClr val="000000"/>
                          </a:solidFill>
                          <a:effectLst/>
                          <a:latin typeface="DM Sans" pitchFamily="2" charset="0"/>
                        </a:rPr>
                        <a:t>+0,4pt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400" b="0" i="0" u="none" strike="noStrike">
                          <a:solidFill>
                            <a:srgbClr val="000000"/>
                          </a:solidFill>
                          <a:effectLst/>
                          <a:latin typeface="DM Sans" pitchFamily="2" charset="0"/>
                        </a:rPr>
                        <a:t>7 615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1400" b="0" i="0" u="none" strike="noStrike">
                          <a:solidFill>
                            <a:srgbClr val="000000"/>
                          </a:solidFill>
                          <a:effectLst/>
                          <a:latin typeface="DM Sans" pitchFamily="2" charset="0"/>
                        </a:rPr>
                        <a:t>+47%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400" b="0" i="0" u="none" strike="noStrike" dirty="0">
                          <a:solidFill>
                            <a:srgbClr val="000000"/>
                          </a:solidFill>
                          <a:effectLst/>
                          <a:latin typeface="DM Sans" pitchFamily="2" charset="0"/>
                        </a:rPr>
                        <a:t>97,80 €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1400" b="0" i="0" u="none" strike="noStrike">
                          <a:solidFill>
                            <a:srgbClr val="000000"/>
                          </a:solidFill>
                          <a:effectLst/>
                          <a:latin typeface="DM Sans" pitchFamily="2" charset="0"/>
                        </a:rPr>
                        <a:t>3,1j</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11255655"/>
                  </a:ext>
                </a:extLst>
              </a:tr>
              <a:tr h="305555">
                <a:tc>
                  <a:txBody>
                    <a:bodyPr/>
                    <a:lstStyle/>
                    <a:p>
                      <a:pPr algn="l" fontAlgn="b"/>
                      <a:r>
                        <a:rPr lang="fr-FR" sz="1400" b="0" i="0" u="none" strike="noStrike">
                          <a:solidFill>
                            <a:srgbClr val="000000"/>
                          </a:solidFill>
                          <a:effectLst/>
                          <a:latin typeface="DM Sans" pitchFamily="2" charset="0"/>
                        </a:rPr>
                        <a:t>Saint-Méen Montauban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400" b="0" i="0" u="none" strike="noStrike">
                          <a:solidFill>
                            <a:srgbClr val="000000"/>
                          </a:solidFill>
                          <a:effectLst/>
                          <a:latin typeface="DM Sans" pitchFamily="2" charset="0"/>
                        </a:rPr>
                        <a:t>54,70%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1400" b="0" i="0" u="none" strike="noStrike">
                          <a:solidFill>
                            <a:srgbClr val="000000"/>
                          </a:solidFill>
                          <a:effectLst/>
                          <a:latin typeface="DM Sans" pitchFamily="2" charset="0"/>
                        </a:rPr>
                        <a:t>+0,9pt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400" b="0" i="0" u="none" strike="noStrike">
                          <a:solidFill>
                            <a:srgbClr val="000000"/>
                          </a:solidFill>
                          <a:effectLst/>
                          <a:latin typeface="DM Sans" pitchFamily="2" charset="0"/>
                        </a:rPr>
                        <a:t>9 818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1400" b="0" i="0" u="none" strike="noStrike">
                          <a:solidFill>
                            <a:srgbClr val="000000"/>
                          </a:solidFill>
                          <a:effectLst/>
                          <a:latin typeface="DM Sans" pitchFamily="2" charset="0"/>
                        </a:rPr>
                        <a:t>+46%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fr-FR" sz="1400" b="0" i="0" u="none" strike="noStrike" dirty="0">
                          <a:solidFill>
                            <a:srgbClr val="000000"/>
                          </a:solidFill>
                          <a:effectLst/>
                          <a:latin typeface="DM Sans" pitchFamily="2" charset="0"/>
                        </a:rPr>
                        <a:t>55,90 €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fr-FR" sz="1400" b="0" i="0" u="none" strike="noStrike" dirty="0">
                          <a:solidFill>
                            <a:srgbClr val="000000"/>
                          </a:solidFill>
                          <a:effectLst/>
                          <a:latin typeface="DM Sans" pitchFamily="2" charset="0"/>
                        </a:rPr>
                        <a:t>3,4j</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20828763"/>
                  </a:ext>
                </a:extLst>
              </a:tr>
            </a:tbl>
          </a:graphicData>
        </a:graphic>
      </p:graphicFrame>
    </p:spTree>
    <p:extLst>
      <p:ext uri="{BB962C8B-B14F-4D97-AF65-F5344CB8AC3E}">
        <p14:creationId xmlns:p14="http://schemas.microsoft.com/office/powerpoint/2010/main" val="206421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phique 4">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786524160"/>
              </p:ext>
            </p:extLst>
          </p:nvPr>
        </p:nvGraphicFramePr>
        <p:xfrm>
          <a:off x="270666" y="243075"/>
          <a:ext cx="7481660" cy="3902366"/>
        </p:xfrm>
        <a:graphic>
          <a:graphicData uri="http://schemas.openxmlformats.org/drawingml/2006/chart">
            <c:chart xmlns:c="http://schemas.openxmlformats.org/drawingml/2006/chart" xmlns:r="http://schemas.openxmlformats.org/officeDocument/2006/relationships" r:id="rId3"/>
          </a:graphicData>
        </a:graphic>
      </p:graphicFrame>
      <p:cxnSp>
        <p:nvCxnSpPr>
          <p:cNvPr id="21" name="Connecteur droit 20">
            <a:extLst>
              <a:ext uri="{FF2B5EF4-FFF2-40B4-BE49-F238E27FC236}">
                <a16:creationId xmlns:a16="http://schemas.microsoft.com/office/drawing/2014/main" id="{ED97ACD1-DB6B-D56F-D1DE-FF78F861A536}"/>
              </a:ext>
            </a:extLst>
          </p:cNvPr>
          <p:cNvCxnSpPr>
            <a:cxnSpLocks/>
          </p:cNvCxnSpPr>
          <p:nvPr/>
        </p:nvCxnSpPr>
        <p:spPr>
          <a:xfrm>
            <a:off x="10456091" y="4815921"/>
            <a:ext cx="12106" cy="1451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Connecteur droit 21">
            <a:extLst>
              <a:ext uri="{FF2B5EF4-FFF2-40B4-BE49-F238E27FC236}">
                <a16:creationId xmlns:a16="http://schemas.microsoft.com/office/drawing/2014/main" id="{048B8668-EC44-B3FE-3A84-A193F2CCDB6C}"/>
              </a:ext>
            </a:extLst>
          </p:cNvPr>
          <p:cNvCxnSpPr>
            <a:cxnSpLocks/>
          </p:cNvCxnSpPr>
          <p:nvPr/>
        </p:nvCxnSpPr>
        <p:spPr>
          <a:xfrm>
            <a:off x="7882687" y="5541692"/>
            <a:ext cx="4195013" cy="0"/>
          </a:xfrm>
          <a:prstGeom prst="line">
            <a:avLst/>
          </a:prstGeom>
        </p:spPr>
        <p:style>
          <a:lnRef idx="2">
            <a:schemeClr val="accent1"/>
          </a:lnRef>
          <a:fillRef idx="0">
            <a:schemeClr val="accent1"/>
          </a:fillRef>
          <a:effectRef idx="1">
            <a:schemeClr val="accent1"/>
          </a:effectRef>
          <a:fontRef idx="minor">
            <a:schemeClr val="tx1"/>
          </a:fontRef>
        </p:style>
      </p:cxnSp>
      <p:sp>
        <p:nvSpPr>
          <p:cNvPr id="23" name="ZoneTexte 22">
            <a:extLst>
              <a:ext uri="{FF2B5EF4-FFF2-40B4-BE49-F238E27FC236}">
                <a16:creationId xmlns:a16="http://schemas.microsoft.com/office/drawing/2014/main" id="{83A87F4D-8A9B-D701-40B2-54A94F640B75}"/>
              </a:ext>
            </a:extLst>
          </p:cNvPr>
          <p:cNvSpPr txBox="1"/>
          <p:nvPr/>
        </p:nvSpPr>
        <p:spPr>
          <a:xfrm>
            <a:off x="10468197" y="5001319"/>
            <a:ext cx="2860607" cy="369332"/>
          </a:xfrm>
          <a:prstGeom prst="rect">
            <a:avLst/>
          </a:prstGeom>
          <a:noFill/>
        </p:spPr>
        <p:txBody>
          <a:bodyPr wrap="square">
            <a:spAutoFit/>
          </a:bodyPr>
          <a:lstStyle/>
          <a:p>
            <a:r>
              <a:rPr lang="fr-FR" dirty="0">
                <a:latin typeface="DM Sans" pitchFamily="2" charset="0"/>
              </a:rPr>
              <a:t>98 660 € </a:t>
            </a:r>
          </a:p>
        </p:txBody>
      </p:sp>
      <p:sp>
        <p:nvSpPr>
          <p:cNvPr id="24" name="ZoneTexte 23">
            <a:extLst>
              <a:ext uri="{FF2B5EF4-FFF2-40B4-BE49-F238E27FC236}">
                <a16:creationId xmlns:a16="http://schemas.microsoft.com/office/drawing/2014/main" id="{4D6294F3-0F71-AEFD-93D3-241148F45072}"/>
              </a:ext>
            </a:extLst>
          </p:cNvPr>
          <p:cNvSpPr txBox="1"/>
          <p:nvPr/>
        </p:nvSpPr>
        <p:spPr>
          <a:xfrm>
            <a:off x="7899511" y="5693912"/>
            <a:ext cx="2381008" cy="646331"/>
          </a:xfrm>
          <a:prstGeom prst="rect">
            <a:avLst/>
          </a:prstGeom>
          <a:noFill/>
        </p:spPr>
        <p:txBody>
          <a:bodyPr wrap="square">
            <a:spAutoFit/>
          </a:bodyPr>
          <a:lstStyle/>
          <a:p>
            <a:r>
              <a:rPr lang="fr-FR" sz="1800" dirty="0">
                <a:effectLst/>
                <a:latin typeface="DM Sans" pitchFamily="2" charset="0"/>
                <a:ea typeface="Times New Roman" panose="02020603050405020304" pitchFamily="18" charset="0"/>
              </a:rPr>
              <a:t>807 lits touristiques</a:t>
            </a:r>
          </a:p>
          <a:p>
            <a:r>
              <a:rPr lang="fr-FR" i="1" dirty="0">
                <a:latin typeface="DM Sans" pitchFamily="2" charset="0"/>
                <a:ea typeface="Times New Roman" panose="02020603050405020304" pitchFamily="18" charset="0"/>
              </a:rPr>
              <a:t>(782 en 2022)</a:t>
            </a:r>
            <a:endParaRPr lang="fr-FR" i="1" dirty="0">
              <a:latin typeface="DM Sans" pitchFamily="2" charset="0"/>
            </a:endParaRPr>
          </a:p>
        </p:txBody>
      </p:sp>
      <p:sp>
        <p:nvSpPr>
          <p:cNvPr id="25" name="ZoneTexte 24">
            <a:extLst>
              <a:ext uri="{FF2B5EF4-FFF2-40B4-BE49-F238E27FC236}">
                <a16:creationId xmlns:a16="http://schemas.microsoft.com/office/drawing/2014/main" id="{2E7815BF-42E7-4FFE-9245-CB1F8583D99F}"/>
              </a:ext>
            </a:extLst>
          </p:cNvPr>
          <p:cNvSpPr txBox="1"/>
          <p:nvPr/>
        </p:nvSpPr>
        <p:spPr>
          <a:xfrm>
            <a:off x="7825551" y="4895361"/>
            <a:ext cx="2860607" cy="646331"/>
          </a:xfrm>
          <a:prstGeom prst="rect">
            <a:avLst/>
          </a:prstGeom>
          <a:noFill/>
        </p:spPr>
        <p:txBody>
          <a:bodyPr wrap="square">
            <a:spAutoFit/>
          </a:bodyPr>
          <a:lstStyle/>
          <a:p>
            <a:r>
              <a:rPr lang="fr-FR" dirty="0">
                <a:latin typeface="DM Sans" pitchFamily="2" charset="0"/>
              </a:rPr>
              <a:t>Durée </a:t>
            </a:r>
            <a:r>
              <a:rPr lang="fr-FR" dirty="0" err="1">
                <a:latin typeface="DM Sans" pitchFamily="2" charset="0"/>
              </a:rPr>
              <a:t>moy</a:t>
            </a:r>
            <a:r>
              <a:rPr lang="fr-FR" dirty="0">
                <a:latin typeface="DM Sans" pitchFamily="2" charset="0"/>
              </a:rPr>
              <a:t>. de séjours :</a:t>
            </a:r>
          </a:p>
          <a:p>
            <a:r>
              <a:rPr lang="fr-FR" dirty="0">
                <a:latin typeface="DM Sans" pitchFamily="2" charset="0"/>
              </a:rPr>
              <a:t> 3 jours </a:t>
            </a:r>
          </a:p>
        </p:txBody>
      </p:sp>
      <p:sp>
        <p:nvSpPr>
          <p:cNvPr id="29" name="ZoneTexte 28">
            <a:extLst>
              <a:ext uri="{FF2B5EF4-FFF2-40B4-BE49-F238E27FC236}">
                <a16:creationId xmlns:a16="http://schemas.microsoft.com/office/drawing/2014/main" id="{75F5EC3D-1CA2-DCA6-5F2D-961764B829A5}"/>
              </a:ext>
            </a:extLst>
          </p:cNvPr>
          <p:cNvSpPr txBox="1"/>
          <p:nvPr/>
        </p:nvSpPr>
        <p:spPr>
          <a:xfrm>
            <a:off x="4723706" y="4359951"/>
            <a:ext cx="3158981" cy="2031325"/>
          </a:xfrm>
          <a:prstGeom prst="rect">
            <a:avLst/>
          </a:prstGeom>
          <a:noFill/>
        </p:spPr>
        <p:txBody>
          <a:bodyPr wrap="square">
            <a:spAutoFit/>
          </a:bodyPr>
          <a:lstStyle/>
          <a:p>
            <a:r>
              <a:rPr lang="fr-FR" dirty="0">
                <a:latin typeface="DM Sans" pitchFamily="2" charset="0"/>
              </a:rPr>
              <a:t>64 meublés/gîtes</a:t>
            </a:r>
          </a:p>
          <a:p>
            <a:r>
              <a:rPr lang="fr-FR" dirty="0">
                <a:latin typeface="DM Sans" pitchFamily="2" charset="0"/>
              </a:rPr>
              <a:t>16 chambres d’hôtes</a:t>
            </a:r>
          </a:p>
          <a:p>
            <a:r>
              <a:rPr lang="fr-FR" dirty="0">
                <a:latin typeface="DM Sans" pitchFamily="2" charset="0"/>
              </a:rPr>
              <a:t>8 gîtes de groupes</a:t>
            </a:r>
          </a:p>
          <a:p>
            <a:r>
              <a:rPr lang="fr-FR" dirty="0">
                <a:latin typeface="DM Sans" pitchFamily="2" charset="0"/>
              </a:rPr>
              <a:t>7 hébergements insolites</a:t>
            </a:r>
          </a:p>
          <a:p>
            <a:r>
              <a:rPr lang="fr-FR" dirty="0">
                <a:latin typeface="DM Sans" pitchFamily="2" charset="0"/>
              </a:rPr>
              <a:t>3 aires de camping-car</a:t>
            </a:r>
          </a:p>
          <a:p>
            <a:r>
              <a:rPr lang="fr-FR" dirty="0">
                <a:latin typeface="DM Sans" pitchFamily="2" charset="0"/>
              </a:rPr>
              <a:t>2 hôtels classés</a:t>
            </a:r>
          </a:p>
          <a:p>
            <a:r>
              <a:rPr lang="fr-FR" dirty="0">
                <a:latin typeface="DM Sans" pitchFamily="2" charset="0"/>
              </a:rPr>
              <a:t>1 camping</a:t>
            </a:r>
          </a:p>
        </p:txBody>
      </p:sp>
      <p:sp>
        <p:nvSpPr>
          <p:cNvPr id="30" name="Accolade ouvrante 29">
            <a:extLst>
              <a:ext uri="{FF2B5EF4-FFF2-40B4-BE49-F238E27FC236}">
                <a16:creationId xmlns:a16="http://schemas.microsoft.com/office/drawing/2014/main" id="{329C4736-EA56-4C3E-A390-2C8460C3BDCD}"/>
              </a:ext>
            </a:extLst>
          </p:cNvPr>
          <p:cNvSpPr/>
          <p:nvPr/>
        </p:nvSpPr>
        <p:spPr>
          <a:xfrm>
            <a:off x="4323160" y="4364296"/>
            <a:ext cx="660400" cy="2076192"/>
          </a:xfrm>
          <a:custGeom>
            <a:avLst/>
            <a:gdLst>
              <a:gd name="connsiteX0" fmla="*/ 660400 w 660400"/>
              <a:gd name="connsiteY0" fmla="*/ 2076192 h 2076192"/>
              <a:gd name="connsiteX1" fmla="*/ 330200 w 660400"/>
              <a:gd name="connsiteY1" fmla="*/ 2021161 h 2076192"/>
              <a:gd name="connsiteX2" fmla="*/ 330200 w 660400"/>
              <a:gd name="connsiteY2" fmla="*/ 1093127 h 2076192"/>
              <a:gd name="connsiteX3" fmla="*/ 0 w 660400"/>
              <a:gd name="connsiteY3" fmla="*/ 1038096 h 2076192"/>
              <a:gd name="connsiteX4" fmla="*/ 330200 w 660400"/>
              <a:gd name="connsiteY4" fmla="*/ 983065 h 2076192"/>
              <a:gd name="connsiteX5" fmla="*/ 330200 w 660400"/>
              <a:gd name="connsiteY5" fmla="*/ 55031 h 2076192"/>
              <a:gd name="connsiteX6" fmla="*/ 660400 w 660400"/>
              <a:gd name="connsiteY6" fmla="*/ 0 h 2076192"/>
              <a:gd name="connsiteX7" fmla="*/ 660400 w 660400"/>
              <a:gd name="connsiteY7" fmla="*/ 2076192 h 2076192"/>
              <a:gd name="connsiteX0" fmla="*/ 660400 w 660400"/>
              <a:gd name="connsiteY0" fmla="*/ 2076192 h 2076192"/>
              <a:gd name="connsiteX1" fmla="*/ 330200 w 660400"/>
              <a:gd name="connsiteY1" fmla="*/ 2021161 h 2076192"/>
              <a:gd name="connsiteX2" fmla="*/ 330200 w 660400"/>
              <a:gd name="connsiteY2" fmla="*/ 1093127 h 2076192"/>
              <a:gd name="connsiteX3" fmla="*/ 0 w 660400"/>
              <a:gd name="connsiteY3" fmla="*/ 1038096 h 2076192"/>
              <a:gd name="connsiteX4" fmla="*/ 330200 w 660400"/>
              <a:gd name="connsiteY4" fmla="*/ 983065 h 2076192"/>
              <a:gd name="connsiteX5" fmla="*/ 330200 w 660400"/>
              <a:gd name="connsiteY5" fmla="*/ 55031 h 2076192"/>
              <a:gd name="connsiteX6" fmla="*/ 660400 w 660400"/>
              <a:gd name="connsiteY6" fmla="*/ 0 h 207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400" h="2076192" stroke="0" extrusionOk="0">
                <a:moveTo>
                  <a:pt x="660400" y="2076192"/>
                </a:moveTo>
                <a:cubicBezTo>
                  <a:pt x="473120" y="2073160"/>
                  <a:pt x="325948" y="2053150"/>
                  <a:pt x="330200" y="2021161"/>
                </a:cubicBezTo>
                <a:cubicBezTo>
                  <a:pt x="310636" y="1860537"/>
                  <a:pt x="377422" y="1305882"/>
                  <a:pt x="330200" y="1093127"/>
                </a:cubicBezTo>
                <a:cubicBezTo>
                  <a:pt x="308832" y="1083601"/>
                  <a:pt x="181743" y="1041529"/>
                  <a:pt x="0" y="1038096"/>
                </a:cubicBezTo>
                <a:cubicBezTo>
                  <a:pt x="177732" y="1035561"/>
                  <a:pt x="333300" y="1014939"/>
                  <a:pt x="330200" y="983065"/>
                </a:cubicBezTo>
                <a:cubicBezTo>
                  <a:pt x="376412" y="774298"/>
                  <a:pt x="318615" y="170763"/>
                  <a:pt x="330200" y="55031"/>
                </a:cubicBezTo>
                <a:cubicBezTo>
                  <a:pt x="326656" y="24095"/>
                  <a:pt x="467813" y="9625"/>
                  <a:pt x="660400" y="0"/>
                </a:cubicBezTo>
                <a:cubicBezTo>
                  <a:pt x="612169" y="992935"/>
                  <a:pt x="744855" y="1778108"/>
                  <a:pt x="660400" y="2076192"/>
                </a:cubicBezTo>
                <a:close/>
              </a:path>
              <a:path w="660400" h="2076192" fill="none" extrusionOk="0">
                <a:moveTo>
                  <a:pt x="660400" y="2076192"/>
                </a:moveTo>
                <a:cubicBezTo>
                  <a:pt x="472218" y="2075779"/>
                  <a:pt x="328013" y="2047096"/>
                  <a:pt x="330200" y="2021161"/>
                </a:cubicBezTo>
                <a:cubicBezTo>
                  <a:pt x="393938" y="1882878"/>
                  <a:pt x="315853" y="1261641"/>
                  <a:pt x="330200" y="1093127"/>
                </a:cubicBezTo>
                <a:cubicBezTo>
                  <a:pt x="316334" y="1087527"/>
                  <a:pt x="187900" y="1042210"/>
                  <a:pt x="0" y="1038096"/>
                </a:cubicBezTo>
                <a:cubicBezTo>
                  <a:pt x="182226" y="1041387"/>
                  <a:pt x="332734" y="1011955"/>
                  <a:pt x="330200" y="983065"/>
                </a:cubicBezTo>
                <a:cubicBezTo>
                  <a:pt x="306727" y="519087"/>
                  <a:pt x="383520" y="290232"/>
                  <a:pt x="330200" y="55031"/>
                </a:cubicBezTo>
                <a:cubicBezTo>
                  <a:pt x="342327" y="48650"/>
                  <a:pt x="458205" y="10458"/>
                  <a:pt x="660400" y="0"/>
                </a:cubicBezTo>
              </a:path>
              <a:path w="660400" h="2076192" fill="none" stroke="0" extrusionOk="0">
                <a:moveTo>
                  <a:pt x="660400" y="2076192"/>
                </a:moveTo>
                <a:cubicBezTo>
                  <a:pt x="478933" y="2076694"/>
                  <a:pt x="334077" y="2052486"/>
                  <a:pt x="330200" y="2021161"/>
                </a:cubicBezTo>
                <a:cubicBezTo>
                  <a:pt x="280385" y="1654053"/>
                  <a:pt x="309545" y="1425880"/>
                  <a:pt x="330200" y="1093127"/>
                </a:cubicBezTo>
                <a:cubicBezTo>
                  <a:pt x="337488" y="1073583"/>
                  <a:pt x="182722" y="1041806"/>
                  <a:pt x="0" y="1038096"/>
                </a:cubicBezTo>
                <a:cubicBezTo>
                  <a:pt x="185395" y="1042765"/>
                  <a:pt x="332648" y="1016457"/>
                  <a:pt x="330200" y="983065"/>
                </a:cubicBezTo>
                <a:cubicBezTo>
                  <a:pt x="267681" y="768815"/>
                  <a:pt x="380762" y="185413"/>
                  <a:pt x="330200" y="55031"/>
                </a:cubicBezTo>
                <a:cubicBezTo>
                  <a:pt x="323062" y="25810"/>
                  <a:pt x="465123" y="-8910"/>
                  <a:pt x="660400" y="0"/>
                </a:cubicBezTo>
              </a:path>
            </a:pathLst>
          </a:custGeom>
          <a:ln w="53975">
            <a:extLst>
              <a:ext uri="{C807C97D-BFC1-408E-A445-0C87EB9F89A2}">
                <ask:lineSketchStyleProps xmlns:ask="http://schemas.microsoft.com/office/drawing/2018/sketchyshapes" sd="1219033472">
                  <a:prstGeom prst="leftBrace">
                    <a:avLst/>
                  </a:prstGeom>
                  <ask:type>
                    <ask:lineSketchCurved/>
                  </ask:type>
                </ask:lineSketchStyleProps>
              </a:ext>
            </a:extLs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1" name="ZoneTexte 30">
            <a:extLst>
              <a:ext uri="{FF2B5EF4-FFF2-40B4-BE49-F238E27FC236}">
                <a16:creationId xmlns:a16="http://schemas.microsoft.com/office/drawing/2014/main" id="{A543A3C4-52E6-F7C5-05BA-77B9CB2A1D7A}"/>
              </a:ext>
            </a:extLst>
          </p:cNvPr>
          <p:cNvSpPr txBox="1"/>
          <p:nvPr/>
        </p:nvSpPr>
        <p:spPr>
          <a:xfrm>
            <a:off x="7947726" y="618279"/>
            <a:ext cx="4493741" cy="646331"/>
          </a:xfrm>
          <a:prstGeom prst="rect">
            <a:avLst/>
          </a:prstGeom>
          <a:noFill/>
        </p:spPr>
        <p:txBody>
          <a:bodyPr wrap="square" rtlCol="0">
            <a:spAutoFit/>
          </a:bodyPr>
          <a:lstStyle/>
          <a:p>
            <a:r>
              <a:rPr lang="fr-FR" dirty="0"/>
              <a:t>Rappel Taxe de séjour :</a:t>
            </a:r>
          </a:p>
          <a:p>
            <a:r>
              <a:rPr lang="fr-FR" dirty="0"/>
              <a:t>-10%  sont reversés au département </a:t>
            </a:r>
          </a:p>
        </p:txBody>
      </p:sp>
      <p:sp>
        <p:nvSpPr>
          <p:cNvPr id="32" name="Rectangle 31">
            <a:extLst>
              <a:ext uri="{FF2B5EF4-FFF2-40B4-BE49-F238E27FC236}">
                <a16:creationId xmlns:a16="http://schemas.microsoft.com/office/drawing/2014/main" id="{6CAFC422-5618-C796-70EE-D0E89ECC9175}"/>
              </a:ext>
            </a:extLst>
          </p:cNvPr>
          <p:cNvSpPr/>
          <p:nvPr/>
        </p:nvSpPr>
        <p:spPr>
          <a:xfrm>
            <a:off x="1071323" y="4880724"/>
            <a:ext cx="3263900" cy="81567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latin typeface="DM Sans" pitchFamily="2" charset="0"/>
              </a:rPr>
              <a:t>101 Hébergements </a:t>
            </a:r>
          </a:p>
        </p:txBody>
      </p:sp>
      <p:pic>
        <p:nvPicPr>
          <p:cNvPr id="7173" name="Picture 5" descr="Hébergements touristiques">
            <a:extLst>
              <a:ext uri="{FF2B5EF4-FFF2-40B4-BE49-F238E27FC236}">
                <a16:creationId xmlns:a16="http://schemas.microsoft.com/office/drawing/2014/main" id="{CCAD7C1E-F424-4B23-556E-C5F434D18B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565" y="4625381"/>
            <a:ext cx="1326362" cy="1326362"/>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734B72FB-9363-66CE-C66A-14F31C0AA718}"/>
              </a:ext>
            </a:extLst>
          </p:cNvPr>
          <p:cNvSpPr/>
          <p:nvPr/>
        </p:nvSpPr>
        <p:spPr>
          <a:xfrm>
            <a:off x="7899511" y="4275298"/>
            <a:ext cx="2111478" cy="46784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latin typeface="DM Sans" pitchFamily="2" charset="0"/>
              </a:rPr>
              <a:t>A retenir </a:t>
            </a:r>
          </a:p>
        </p:txBody>
      </p:sp>
      <p:sp>
        <p:nvSpPr>
          <p:cNvPr id="34" name="ZoneTexte 33">
            <a:extLst>
              <a:ext uri="{FF2B5EF4-FFF2-40B4-BE49-F238E27FC236}">
                <a16:creationId xmlns:a16="http://schemas.microsoft.com/office/drawing/2014/main" id="{11C3BED2-5EFF-E038-8B81-7DFB26E9327A}"/>
              </a:ext>
            </a:extLst>
          </p:cNvPr>
          <p:cNvSpPr txBox="1"/>
          <p:nvPr/>
        </p:nvSpPr>
        <p:spPr>
          <a:xfrm>
            <a:off x="10472915" y="5628577"/>
            <a:ext cx="2381008" cy="646331"/>
          </a:xfrm>
          <a:prstGeom prst="rect">
            <a:avLst/>
          </a:prstGeom>
          <a:noFill/>
        </p:spPr>
        <p:txBody>
          <a:bodyPr wrap="square">
            <a:spAutoFit/>
          </a:bodyPr>
          <a:lstStyle/>
          <a:p>
            <a:r>
              <a:rPr lang="fr-FR" sz="1800" dirty="0">
                <a:effectLst/>
                <a:latin typeface="DM Sans" pitchFamily="2" charset="0"/>
                <a:ea typeface="Times New Roman" panose="02020603050405020304" pitchFamily="18" charset="0"/>
              </a:rPr>
              <a:t>101 </a:t>
            </a:r>
          </a:p>
          <a:p>
            <a:r>
              <a:rPr lang="fr-FR" sz="1800" dirty="0">
                <a:effectLst/>
                <a:latin typeface="DM Sans" pitchFamily="2" charset="0"/>
                <a:ea typeface="Times New Roman" panose="02020603050405020304" pitchFamily="18" charset="0"/>
              </a:rPr>
              <a:t>hébergements</a:t>
            </a:r>
            <a:endParaRPr lang="fr-FR" i="1" dirty="0">
              <a:latin typeface="DM Sans" pitchFamily="2" charset="0"/>
            </a:endParaRPr>
          </a:p>
        </p:txBody>
      </p:sp>
    </p:spTree>
    <p:extLst>
      <p:ext uri="{BB962C8B-B14F-4D97-AF65-F5344CB8AC3E}">
        <p14:creationId xmlns:p14="http://schemas.microsoft.com/office/powerpoint/2010/main" val="51720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E6BEA6BC-E1AD-BD41-613F-2A6DEA67E776}"/>
              </a:ext>
            </a:extLst>
          </p:cNvPr>
          <p:cNvCxnSpPr>
            <a:cxnSpLocks/>
          </p:cNvCxnSpPr>
          <p:nvPr/>
        </p:nvCxnSpPr>
        <p:spPr>
          <a:xfrm>
            <a:off x="0" y="612778"/>
            <a:ext cx="394116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 name="ZoneTexte 7">
            <a:extLst>
              <a:ext uri="{FF2B5EF4-FFF2-40B4-BE49-F238E27FC236}">
                <a16:creationId xmlns:a16="http://schemas.microsoft.com/office/drawing/2014/main" id="{EF332E2E-74E7-A632-D802-3F1148BD5588}"/>
              </a:ext>
            </a:extLst>
          </p:cNvPr>
          <p:cNvSpPr txBox="1"/>
          <p:nvPr/>
        </p:nvSpPr>
        <p:spPr>
          <a:xfrm>
            <a:off x="-131665" y="129028"/>
            <a:ext cx="4072830" cy="369332"/>
          </a:xfrm>
          <a:prstGeom prst="rect">
            <a:avLst/>
          </a:prstGeom>
          <a:noFill/>
        </p:spPr>
        <p:txBody>
          <a:bodyPr wrap="square" rtlCol="0">
            <a:spAutoFit/>
          </a:bodyPr>
          <a:lstStyle/>
          <a:p>
            <a:pPr algn="r"/>
            <a:r>
              <a:rPr lang="fr-FR" b="1" dirty="0">
                <a:latin typeface="Satoshi" pitchFamily="50" charset="0"/>
              </a:rPr>
              <a:t>ANIMATION DU TERRITOIRE :</a:t>
            </a:r>
          </a:p>
        </p:txBody>
      </p:sp>
      <p:cxnSp>
        <p:nvCxnSpPr>
          <p:cNvPr id="9" name="Connecteur droit 8">
            <a:extLst>
              <a:ext uri="{FF2B5EF4-FFF2-40B4-BE49-F238E27FC236}">
                <a16:creationId xmlns:a16="http://schemas.microsoft.com/office/drawing/2014/main" id="{C415002B-8DEC-30CA-CBB4-2EE1C3D272BD}"/>
              </a:ext>
            </a:extLst>
          </p:cNvPr>
          <p:cNvCxnSpPr>
            <a:cxnSpLocks/>
          </p:cNvCxnSpPr>
          <p:nvPr/>
        </p:nvCxnSpPr>
        <p:spPr>
          <a:xfrm>
            <a:off x="3941165" y="21727"/>
            <a:ext cx="0" cy="59105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8194" name="Picture 2" descr="Trésors de Haute Bretagne, la chasse aux trésors version high-tech">
            <a:extLst>
              <a:ext uri="{FF2B5EF4-FFF2-40B4-BE49-F238E27FC236}">
                <a16:creationId xmlns:a16="http://schemas.microsoft.com/office/drawing/2014/main" id="{BABB2837-D182-CF28-03E9-0965C7111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6426" y="721986"/>
            <a:ext cx="4833550" cy="652529"/>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EE106E47-F0A4-6DC2-ED49-F9D1A7EFAB35}"/>
              </a:ext>
            </a:extLst>
          </p:cNvPr>
          <p:cNvPicPr>
            <a:picLocks noChangeAspect="1"/>
          </p:cNvPicPr>
          <p:nvPr/>
        </p:nvPicPr>
        <p:blipFill rotWithShape="1">
          <a:blip r:embed="rId4"/>
          <a:srcRect l="23108" t="65586" r="25913" b="13513"/>
          <a:stretch/>
        </p:blipFill>
        <p:spPr>
          <a:xfrm>
            <a:off x="1835150" y="1540288"/>
            <a:ext cx="8521700" cy="1965244"/>
          </a:xfrm>
          <a:prstGeom prst="rect">
            <a:avLst/>
          </a:prstGeom>
        </p:spPr>
      </p:pic>
      <p:sp>
        <p:nvSpPr>
          <p:cNvPr id="12" name="ZoneTexte 11">
            <a:extLst>
              <a:ext uri="{FF2B5EF4-FFF2-40B4-BE49-F238E27FC236}">
                <a16:creationId xmlns:a16="http://schemas.microsoft.com/office/drawing/2014/main" id="{EBBE442D-444B-62CA-F8B0-6A878106C1B6}"/>
              </a:ext>
            </a:extLst>
          </p:cNvPr>
          <p:cNvSpPr txBox="1"/>
          <p:nvPr/>
        </p:nvSpPr>
        <p:spPr>
          <a:xfrm>
            <a:off x="942742" y="3705711"/>
            <a:ext cx="9945258" cy="923330"/>
          </a:xfrm>
          <a:prstGeom prst="rect">
            <a:avLst/>
          </a:prstGeom>
          <a:noFill/>
        </p:spPr>
        <p:txBody>
          <a:bodyPr wrap="square" rtlCol="0">
            <a:spAutoFit/>
          </a:bodyPr>
          <a:lstStyle/>
          <a:p>
            <a:r>
              <a:rPr lang="fr-FR" dirty="0">
                <a:latin typeface="DM Sans" pitchFamily="2" charset="0"/>
              </a:rPr>
              <a:t>- 3 parcours sur le territoire en partenariat avec Ille-et-Vilaine Tourisme.</a:t>
            </a:r>
          </a:p>
          <a:p>
            <a:r>
              <a:rPr lang="fr-FR" dirty="0">
                <a:latin typeface="DM Sans" pitchFamily="2" charset="0"/>
              </a:rPr>
              <a:t>- Un succès auprès des familles en 2023 avec une évolution de la </a:t>
            </a:r>
            <a:r>
              <a:rPr lang="fr-FR" b="1" dirty="0">
                <a:latin typeface="DM Sans" pitchFamily="2" charset="0"/>
              </a:rPr>
              <a:t>fréquentation de 68%.</a:t>
            </a:r>
          </a:p>
          <a:p>
            <a:r>
              <a:rPr lang="fr-FR" dirty="0">
                <a:latin typeface="DM Sans" pitchFamily="2" charset="0"/>
              </a:rPr>
              <a:t>- Création de caches en bois sur mesure avec Jérôme Doré, menuisier de Paimpont.</a:t>
            </a:r>
          </a:p>
        </p:txBody>
      </p:sp>
      <p:sp>
        <p:nvSpPr>
          <p:cNvPr id="13" name="Flèche : droite 12">
            <a:extLst>
              <a:ext uri="{FF2B5EF4-FFF2-40B4-BE49-F238E27FC236}">
                <a16:creationId xmlns:a16="http://schemas.microsoft.com/office/drawing/2014/main" id="{99322AF0-4F90-41A5-9072-AB3560062510}"/>
              </a:ext>
            </a:extLst>
          </p:cNvPr>
          <p:cNvSpPr/>
          <p:nvPr/>
        </p:nvSpPr>
        <p:spPr>
          <a:xfrm>
            <a:off x="453911" y="5106064"/>
            <a:ext cx="1450839" cy="5931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latin typeface="DM Sans" pitchFamily="2" charset="0"/>
              </a:rPr>
              <a:t>A noter </a:t>
            </a:r>
            <a:r>
              <a:rPr lang="fr-FR" dirty="0"/>
              <a:t>:</a:t>
            </a:r>
          </a:p>
        </p:txBody>
      </p:sp>
      <p:sp>
        <p:nvSpPr>
          <p:cNvPr id="14" name="ZoneTexte 13">
            <a:extLst>
              <a:ext uri="{FF2B5EF4-FFF2-40B4-BE49-F238E27FC236}">
                <a16:creationId xmlns:a16="http://schemas.microsoft.com/office/drawing/2014/main" id="{3350D296-2EEA-AB7C-3102-6547F95D09FA}"/>
              </a:ext>
            </a:extLst>
          </p:cNvPr>
          <p:cNvSpPr txBox="1"/>
          <p:nvPr/>
        </p:nvSpPr>
        <p:spPr>
          <a:xfrm>
            <a:off x="2244400" y="5149317"/>
            <a:ext cx="8937601" cy="584775"/>
          </a:xfrm>
          <a:prstGeom prst="rect">
            <a:avLst/>
          </a:prstGeom>
          <a:noFill/>
          <a:ln w="25400">
            <a:solidFill>
              <a:schemeClr val="accent1">
                <a:shade val="15000"/>
              </a:schemeClr>
            </a:solidFill>
            <a:prstDash val="sysDot"/>
          </a:ln>
        </p:spPr>
        <p:txBody>
          <a:bodyPr wrap="square" rtlCol="0">
            <a:spAutoFit/>
          </a:bodyPr>
          <a:lstStyle/>
          <a:p>
            <a:r>
              <a:rPr lang="fr-FR" sz="1600" dirty="0">
                <a:latin typeface="DM Sans" pitchFamily="2" charset="0"/>
              </a:rPr>
              <a:t>« </a:t>
            </a:r>
            <a:r>
              <a:rPr lang="fr-FR" sz="1600" b="1" dirty="0">
                <a:latin typeface="DM Sans" pitchFamily="2" charset="0"/>
              </a:rPr>
              <a:t>Les berges de l’étang de Paimpont » est à la 25</a:t>
            </a:r>
            <a:r>
              <a:rPr lang="fr-FR" sz="1600" b="1" baseline="30000" dirty="0">
                <a:latin typeface="DM Sans" pitchFamily="2" charset="0"/>
              </a:rPr>
              <a:t>ième</a:t>
            </a:r>
            <a:r>
              <a:rPr lang="fr-FR" sz="1600" b="1" dirty="0">
                <a:latin typeface="DM Sans" pitchFamily="2" charset="0"/>
              </a:rPr>
              <a:t>  place </a:t>
            </a:r>
            <a:r>
              <a:rPr lang="fr-FR" sz="1600" dirty="0">
                <a:latin typeface="DM Sans" pitchFamily="2" charset="0"/>
              </a:rPr>
              <a:t>des parcours sur plus de 150 en Ille-et-Vilaine.</a:t>
            </a:r>
          </a:p>
        </p:txBody>
      </p:sp>
      <p:cxnSp>
        <p:nvCxnSpPr>
          <p:cNvPr id="2" name="Connecteur droit 1">
            <a:extLst>
              <a:ext uri="{FF2B5EF4-FFF2-40B4-BE49-F238E27FC236}">
                <a16:creationId xmlns:a16="http://schemas.microsoft.com/office/drawing/2014/main" id="{5DEEA608-E4C7-699B-06BF-3F844149E9CC}"/>
              </a:ext>
            </a:extLst>
          </p:cNvPr>
          <p:cNvCxnSpPr>
            <a:cxnSpLocks/>
          </p:cNvCxnSpPr>
          <p:nvPr/>
        </p:nvCxnSpPr>
        <p:spPr>
          <a:xfrm>
            <a:off x="11924271" y="0"/>
            <a:ext cx="0" cy="6858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7666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04E8898E-9F70-1751-E8D8-69871CFC1E42}"/>
              </a:ext>
            </a:extLst>
          </p:cNvPr>
          <p:cNvSpPr txBox="1"/>
          <p:nvPr/>
        </p:nvSpPr>
        <p:spPr>
          <a:xfrm>
            <a:off x="2486546" y="4553146"/>
            <a:ext cx="3609454" cy="830997"/>
          </a:xfrm>
          <a:prstGeom prst="rect">
            <a:avLst/>
          </a:prstGeom>
          <a:noFill/>
          <a:ln w="25400">
            <a:solidFill>
              <a:schemeClr val="accent1">
                <a:shade val="15000"/>
              </a:schemeClr>
            </a:solidFill>
            <a:prstDash val="sysDot"/>
          </a:ln>
        </p:spPr>
        <p:txBody>
          <a:bodyPr wrap="square">
            <a:spAutoFit/>
          </a:bodyPr>
          <a:lstStyle/>
          <a:p>
            <a:r>
              <a:rPr lang="fr-FR" sz="1600" b="1" dirty="0">
                <a:effectLst/>
                <a:latin typeface="DM Sans" pitchFamily="2" charset="0"/>
                <a:ea typeface="Times New Roman" panose="02020603050405020304" pitchFamily="18" charset="0"/>
                <a:cs typeface="Aptos" panose="020B0004020202020204" pitchFamily="34" charset="0"/>
              </a:rPr>
              <a:t>670 Fêtes et Manifestations  </a:t>
            </a:r>
            <a:r>
              <a:rPr lang="fr-FR" sz="1600" dirty="0">
                <a:effectLst/>
                <a:latin typeface="DM Sans" pitchFamily="2" charset="0"/>
                <a:ea typeface="Times New Roman" panose="02020603050405020304" pitchFamily="18" charset="0"/>
                <a:cs typeface="Aptos" panose="020B0004020202020204" pitchFamily="34" charset="0"/>
              </a:rPr>
              <a:t>rentrées sur Tourinsoft en 2023 par l’OT Brocéliande.</a:t>
            </a:r>
            <a:endParaRPr lang="fr-FR" sz="1600" dirty="0">
              <a:effectLst/>
              <a:latin typeface="Aptos" panose="020B0004020202020204" pitchFamily="34" charset="0"/>
              <a:ea typeface="Aptos" panose="020B0004020202020204" pitchFamily="34" charset="0"/>
              <a:cs typeface="Aptos" panose="020B0004020202020204" pitchFamily="34" charset="0"/>
            </a:endParaRPr>
          </a:p>
        </p:txBody>
      </p:sp>
      <p:sp>
        <p:nvSpPr>
          <p:cNvPr id="12" name="ZoneTexte 11">
            <a:extLst>
              <a:ext uri="{FF2B5EF4-FFF2-40B4-BE49-F238E27FC236}">
                <a16:creationId xmlns:a16="http://schemas.microsoft.com/office/drawing/2014/main" id="{0AA48EED-EEA9-B1E0-ADED-AD64CA5D71FB}"/>
              </a:ext>
            </a:extLst>
          </p:cNvPr>
          <p:cNvSpPr txBox="1"/>
          <p:nvPr/>
        </p:nvSpPr>
        <p:spPr>
          <a:xfrm>
            <a:off x="570339" y="290715"/>
            <a:ext cx="8904965" cy="400110"/>
          </a:xfrm>
          <a:prstGeom prst="rect">
            <a:avLst/>
          </a:prstGeom>
          <a:solidFill>
            <a:srgbClr val="CBCF48"/>
          </a:solidFill>
        </p:spPr>
        <p:txBody>
          <a:bodyPr wrap="square" rtlCol="0">
            <a:spAutoFit/>
          </a:bodyPr>
          <a:lstStyle/>
          <a:p>
            <a:r>
              <a:rPr lang="fr-FR" sz="2000" b="1" dirty="0">
                <a:latin typeface="Satoshi" pitchFamily="50" charset="0"/>
              </a:rPr>
              <a:t>Le relais et l’accompagnement des socio-professionnels du territoire </a:t>
            </a:r>
          </a:p>
        </p:txBody>
      </p:sp>
      <p:pic>
        <p:nvPicPr>
          <p:cNvPr id="13" name="Image 12">
            <a:extLst>
              <a:ext uri="{FF2B5EF4-FFF2-40B4-BE49-F238E27FC236}">
                <a16:creationId xmlns:a16="http://schemas.microsoft.com/office/drawing/2014/main" id="{47879202-BBC0-728C-BD8E-12EBA6E49BC4}"/>
              </a:ext>
            </a:extLst>
          </p:cNvPr>
          <p:cNvPicPr>
            <a:picLocks noChangeAspect="1"/>
          </p:cNvPicPr>
          <p:nvPr/>
        </p:nvPicPr>
        <p:blipFill>
          <a:blip r:embed="rId2"/>
          <a:stretch>
            <a:fillRect/>
          </a:stretch>
        </p:blipFill>
        <p:spPr>
          <a:xfrm>
            <a:off x="1314696" y="1678348"/>
            <a:ext cx="4139034" cy="2708936"/>
          </a:xfrm>
          <a:prstGeom prst="rect">
            <a:avLst/>
          </a:prstGeom>
        </p:spPr>
      </p:pic>
      <p:sp>
        <p:nvSpPr>
          <p:cNvPr id="14" name="ZoneTexte 13">
            <a:extLst>
              <a:ext uri="{FF2B5EF4-FFF2-40B4-BE49-F238E27FC236}">
                <a16:creationId xmlns:a16="http://schemas.microsoft.com/office/drawing/2014/main" id="{4D461D37-5F81-5C65-5AC2-A4BAD4C63471}"/>
              </a:ext>
            </a:extLst>
          </p:cNvPr>
          <p:cNvSpPr txBox="1"/>
          <p:nvPr/>
        </p:nvSpPr>
        <p:spPr>
          <a:xfrm>
            <a:off x="403111" y="821060"/>
            <a:ext cx="5213609" cy="830997"/>
          </a:xfrm>
          <a:prstGeom prst="rect">
            <a:avLst/>
          </a:prstGeom>
          <a:noFill/>
        </p:spPr>
        <p:txBody>
          <a:bodyPr wrap="square" rtlCol="0">
            <a:spAutoFit/>
          </a:bodyPr>
          <a:lstStyle/>
          <a:p>
            <a:r>
              <a:rPr lang="fr-FR" sz="1600" dirty="0">
                <a:latin typeface="DM Sans" pitchFamily="2" charset="0"/>
              </a:rPr>
              <a:t>2 e-brochures sont créées en interne pour qualifier l’offre, répertorier nos professionnels : </a:t>
            </a:r>
          </a:p>
          <a:p>
            <a:r>
              <a:rPr lang="fr-FR" sz="1600" dirty="0">
                <a:latin typeface="DM Sans" pitchFamily="2" charset="0"/>
              </a:rPr>
              <a:t>1 Restauration, 1 Hébergement</a:t>
            </a:r>
          </a:p>
        </p:txBody>
      </p:sp>
      <p:sp>
        <p:nvSpPr>
          <p:cNvPr id="15" name="Flèche : droite 14">
            <a:extLst>
              <a:ext uri="{FF2B5EF4-FFF2-40B4-BE49-F238E27FC236}">
                <a16:creationId xmlns:a16="http://schemas.microsoft.com/office/drawing/2014/main" id="{1B56BE6F-5FD1-2AE4-584A-1E3D1CAB66A1}"/>
              </a:ext>
            </a:extLst>
          </p:cNvPr>
          <p:cNvSpPr/>
          <p:nvPr/>
        </p:nvSpPr>
        <p:spPr>
          <a:xfrm>
            <a:off x="796067" y="4598209"/>
            <a:ext cx="1450839" cy="5931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latin typeface="DM Sans" pitchFamily="2" charset="0"/>
              </a:rPr>
              <a:t>A noter </a:t>
            </a:r>
            <a:r>
              <a:rPr lang="fr-FR" dirty="0"/>
              <a:t>:</a:t>
            </a:r>
          </a:p>
        </p:txBody>
      </p:sp>
      <p:sp>
        <p:nvSpPr>
          <p:cNvPr id="16" name="ZoneTexte 15">
            <a:extLst>
              <a:ext uri="{FF2B5EF4-FFF2-40B4-BE49-F238E27FC236}">
                <a16:creationId xmlns:a16="http://schemas.microsoft.com/office/drawing/2014/main" id="{A9A53D6E-94AC-960A-BD84-3F63D8CB6CFD}"/>
              </a:ext>
            </a:extLst>
          </p:cNvPr>
          <p:cNvSpPr txBox="1"/>
          <p:nvPr/>
        </p:nvSpPr>
        <p:spPr>
          <a:xfrm>
            <a:off x="382276" y="5591647"/>
            <a:ext cx="4048261" cy="1077218"/>
          </a:xfrm>
          <a:prstGeom prst="rect">
            <a:avLst/>
          </a:prstGeom>
          <a:noFill/>
          <a:ln w="25400">
            <a:solidFill>
              <a:schemeClr val="accent1">
                <a:shade val="15000"/>
              </a:schemeClr>
            </a:solidFill>
            <a:prstDash val="sysDot"/>
          </a:ln>
        </p:spPr>
        <p:txBody>
          <a:bodyPr wrap="square">
            <a:spAutoFit/>
          </a:bodyPr>
          <a:lstStyle/>
          <a:p>
            <a:r>
              <a:rPr lang="fr-FR" sz="1600" b="1" dirty="0">
                <a:effectLst/>
                <a:latin typeface="DM Sans" pitchFamily="2" charset="0"/>
                <a:ea typeface="Times New Roman" panose="02020603050405020304" pitchFamily="18" charset="0"/>
                <a:cs typeface="Aptos" panose="020B0004020202020204" pitchFamily="34" charset="0"/>
              </a:rPr>
              <a:t>1 newsletter Pro </a:t>
            </a:r>
          </a:p>
          <a:p>
            <a:r>
              <a:rPr lang="fr-FR" sz="1600" dirty="0">
                <a:latin typeface="DM Sans" pitchFamily="2" charset="0"/>
                <a:ea typeface="Aptos" panose="020B0004020202020204" pitchFamily="34" charset="0"/>
                <a:cs typeface="Aptos" panose="020B0004020202020204" pitchFamily="34" charset="0"/>
              </a:rPr>
              <a:t>Chaque mois, les professionnels reçoivent des informations de l’office (actus, veille, bilans, etc.)</a:t>
            </a:r>
            <a:endParaRPr lang="fr-FR" sz="1600" dirty="0">
              <a:effectLst/>
              <a:latin typeface="Aptos" panose="020B0004020202020204" pitchFamily="34" charset="0"/>
              <a:ea typeface="Aptos" panose="020B0004020202020204" pitchFamily="34" charset="0"/>
              <a:cs typeface="Aptos" panose="020B0004020202020204" pitchFamily="34" charset="0"/>
            </a:endParaRPr>
          </a:p>
        </p:txBody>
      </p:sp>
      <p:sp>
        <p:nvSpPr>
          <p:cNvPr id="17" name="Flèche : droite 16">
            <a:extLst>
              <a:ext uri="{FF2B5EF4-FFF2-40B4-BE49-F238E27FC236}">
                <a16:creationId xmlns:a16="http://schemas.microsoft.com/office/drawing/2014/main" id="{5430AF2C-F9A5-144A-F178-FE00BB015F94}"/>
              </a:ext>
            </a:extLst>
          </p:cNvPr>
          <p:cNvSpPr/>
          <p:nvPr/>
        </p:nvSpPr>
        <p:spPr>
          <a:xfrm flipH="1">
            <a:off x="4430537" y="5740378"/>
            <a:ext cx="1665463" cy="5931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latin typeface="DM Sans" pitchFamily="2" charset="0"/>
              </a:rPr>
              <a:t>A noter </a:t>
            </a:r>
            <a:r>
              <a:rPr lang="fr-FR" dirty="0"/>
              <a:t>:</a:t>
            </a:r>
          </a:p>
        </p:txBody>
      </p:sp>
      <p:sp>
        <p:nvSpPr>
          <p:cNvPr id="19" name="Google Shape;353;p22">
            <a:extLst>
              <a:ext uri="{FF2B5EF4-FFF2-40B4-BE49-F238E27FC236}">
                <a16:creationId xmlns:a16="http://schemas.microsoft.com/office/drawing/2014/main" id="{238945C7-246F-FCE9-8DA3-D44512F89E4B}"/>
              </a:ext>
            </a:extLst>
          </p:cNvPr>
          <p:cNvSpPr txBox="1"/>
          <p:nvPr/>
        </p:nvSpPr>
        <p:spPr>
          <a:xfrm>
            <a:off x="6575279" y="2209839"/>
            <a:ext cx="5375419" cy="3139281"/>
          </a:xfrm>
          <a:prstGeom prst="rect">
            <a:avLst/>
          </a:prstGeom>
          <a:noFill/>
          <a:ln>
            <a:noFill/>
          </a:ln>
        </p:spPr>
        <p:txBody>
          <a:bodyPr spcFirstLastPara="1" wrap="square" lIns="91425" tIns="45700" rIns="91425" bIns="45700" anchor="t" anchorCtr="0">
            <a:spAutoFit/>
          </a:bodyPr>
          <a:lstStyle/>
          <a:p>
            <a:r>
              <a:rPr lang="fr-FR" sz="1800" b="1" dirty="0">
                <a:solidFill>
                  <a:schemeClr val="dk1"/>
                </a:solidFill>
                <a:latin typeface="DM Sans" pitchFamily="2" charset="0"/>
                <a:ea typeface="Verdana"/>
                <a:cs typeface="Verdana"/>
                <a:sym typeface="Verdana"/>
              </a:rPr>
              <a:t>Des services aux professionnels du tourisme :</a:t>
            </a:r>
            <a:endParaRPr lang="fr-FR" dirty="0">
              <a:latin typeface="DM Sans" pitchFamily="2" charset="0"/>
              <a:ea typeface="Verdana"/>
              <a:cs typeface="Verdana"/>
              <a:sym typeface="Verdana"/>
            </a:endParaRPr>
          </a:p>
          <a:p>
            <a:pPr marL="0" marR="0" lvl="0" indent="0" algn="l" rtl="0">
              <a:spcAft>
                <a:spcPts val="0"/>
              </a:spcAft>
              <a:buNone/>
            </a:pPr>
            <a:r>
              <a:rPr lang="fr-FR" dirty="0">
                <a:solidFill>
                  <a:schemeClr val="dk1"/>
                </a:solidFill>
                <a:latin typeface="DM Sans" pitchFamily="2" charset="0"/>
                <a:ea typeface="Verdana"/>
                <a:cs typeface="Verdana"/>
                <a:sym typeface="Verdana"/>
              </a:rPr>
              <a:t>- </a:t>
            </a:r>
            <a:r>
              <a:rPr lang="fr-FR" sz="1800" dirty="0">
                <a:solidFill>
                  <a:schemeClr val="dk1"/>
                </a:solidFill>
                <a:latin typeface="DM Sans" pitchFamily="2" charset="0"/>
                <a:ea typeface="Verdana"/>
                <a:cs typeface="Verdana"/>
                <a:sym typeface="Verdana"/>
              </a:rPr>
              <a:t>Référencement et accompagnement à la qualification de l’offre</a:t>
            </a:r>
          </a:p>
          <a:p>
            <a:pPr marL="285750" marR="0" lvl="0" indent="-285750" algn="l" rtl="0">
              <a:spcAft>
                <a:spcPts val="0"/>
              </a:spcAft>
              <a:buFontTx/>
              <a:buChar char="-"/>
            </a:pPr>
            <a:r>
              <a:rPr lang="fr-FR" sz="1800" dirty="0">
                <a:solidFill>
                  <a:schemeClr val="dk1"/>
                </a:solidFill>
                <a:latin typeface="DM Sans" pitchFamily="2" charset="0"/>
                <a:ea typeface="Verdana"/>
                <a:cs typeface="Verdana"/>
                <a:sym typeface="Verdana"/>
              </a:rPr>
              <a:t>Promotion d’artistes et d’artisans locaux</a:t>
            </a:r>
            <a:endParaRPr lang="fr-FR" dirty="0">
              <a:solidFill>
                <a:schemeClr val="dk1"/>
              </a:solidFill>
              <a:latin typeface="DM Sans" pitchFamily="2" charset="0"/>
              <a:ea typeface="Verdana"/>
              <a:cs typeface="Verdana"/>
              <a:sym typeface="Verdana"/>
            </a:endParaRPr>
          </a:p>
          <a:p>
            <a:pPr marL="285750" marR="0" lvl="0" indent="-285750" algn="l" rtl="0">
              <a:spcAft>
                <a:spcPts val="0"/>
              </a:spcAft>
              <a:buFontTx/>
              <a:buChar char="-"/>
            </a:pPr>
            <a:r>
              <a:rPr lang="fr-FR" sz="1800" dirty="0">
                <a:solidFill>
                  <a:schemeClr val="dk1"/>
                </a:solidFill>
                <a:latin typeface="DM Sans" pitchFamily="2" charset="0"/>
                <a:ea typeface="Verdana"/>
                <a:cs typeface="Verdana"/>
                <a:sym typeface="Verdana"/>
              </a:rPr>
              <a:t>Échange de documentation et information touristique</a:t>
            </a:r>
            <a:endParaRPr sz="1800" dirty="0">
              <a:solidFill>
                <a:schemeClr val="dk1"/>
              </a:solidFill>
              <a:latin typeface="DM Sans" pitchFamily="2" charset="0"/>
              <a:ea typeface="Verdana"/>
              <a:cs typeface="Verdana"/>
              <a:sym typeface="Verdana"/>
            </a:endParaRPr>
          </a:p>
          <a:p>
            <a:pPr marL="285750" marR="0" lvl="0" indent="-285750" algn="l" rtl="0">
              <a:buFontTx/>
              <a:buChar char="-"/>
            </a:pPr>
            <a:r>
              <a:rPr lang="fr-FR" sz="1800" dirty="0">
                <a:solidFill>
                  <a:schemeClr val="dk1"/>
                </a:solidFill>
                <a:latin typeface="DM Sans" pitchFamily="2" charset="0"/>
                <a:ea typeface="Verdana"/>
                <a:cs typeface="Verdana"/>
                <a:sym typeface="Verdana"/>
              </a:rPr>
              <a:t>Mise à la UNE des évènements et relais de l’information des pros</a:t>
            </a:r>
          </a:p>
          <a:p>
            <a:pPr marL="285750" marR="0" lvl="0" indent="-285750" algn="l" rtl="0">
              <a:buFontTx/>
              <a:buChar char="-"/>
            </a:pPr>
            <a:r>
              <a:rPr lang="fr-FR" dirty="0">
                <a:solidFill>
                  <a:schemeClr val="dk1"/>
                </a:solidFill>
                <a:latin typeface="DM Sans" pitchFamily="2" charset="0"/>
                <a:ea typeface="Verdana"/>
                <a:cs typeface="Verdana"/>
                <a:sym typeface="Verdana"/>
              </a:rPr>
              <a:t>Apporteur d’affaires </a:t>
            </a:r>
          </a:p>
          <a:p>
            <a:pPr marL="285750" marR="0" lvl="0" indent="-285750" algn="l" rtl="0">
              <a:buFontTx/>
              <a:buChar char="-"/>
            </a:pPr>
            <a:r>
              <a:rPr lang="fr-FR" dirty="0">
                <a:solidFill>
                  <a:schemeClr val="dk1"/>
                </a:solidFill>
                <a:latin typeface="DM Sans" pitchFamily="2" charset="0"/>
                <a:ea typeface="Verdana"/>
                <a:cs typeface="Verdana"/>
                <a:sym typeface="Verdana"/>
              </a:rPr>
              <a:t>Relais des porteurs de projets en coordination avec Brocéliande Communauté </a:t>
            </a:r>
          </a:p>
        </p:txBody>
      </p:sp>
      <p:sp>
        <p:nvSpPr>
          <p:cNvPr id="21" name="ZoneTexte 20">
            <a:extLst>
              <a:ext uri="{FF2B5EF4-FFF2-40B4-BE49-F238E27FC236}">
                <a16:creationId xmlns:a16="http://schemas.microsoft.com/office/drawing/2014/main" id="{5B950F19-DAB9-2C42-C71B-4B737AC5D99C}"/>
              </a:ext>
            </a:extLst>
          </p:cNvPr>
          <p:cNvSpPr txBox="1"/>
          <p:nvPr/>
        </p:nvSpPr>
        <p:spPr>
          <a:xfrm>
            <a:off x="6575280" y="1056144"/>
            <a:ext cx="5375419" cy="923330"/>
          </a:xfrm>
          <a:prstGeom prst="rect">
            <a:avLst/>
          </a:prstGeom>
          <a:noFill/>
          <a:ln w="25400">
            <a:solidFill>
              <a:schemeClr val="tx1"/>
            </a:solidFill>
            <a:prstDash val="sysDash"/>
          </a:ln>
        </p:spPr>
        <p:txBody>
          <a:bodyPr wrap="square">
            <a:spAutoFit/>
          </a:bodyPr>
          <a:lstStyle/>
          <a:p>
            <a:pPr marL="0" marR="0" lvl="0" indent="0" algn="l" rtl="0">
              <a:spcBef>
                <a:spcPts val="0"/>
              </a:spcBef>
              <a:spcAft>
                <a:spcPts val="0"/>
              </a:spcAft>
              <a:buNone/>
            </a:pPr>
            <a:r>
              <a:rPr lang="fr-FR" sz="1800" b="1" dirty="0">
                <a:latin typeface="DM Sans" pitchFamily="2" charset="0"/>
                <a:ea typeface="Verdana"/>
                <a:cs typeface="Verdana"/>
                <a:sym typeface="Verdana"/>
              </a:rPr>
              <a:t>190 partenaires référencés</a:t>
            </a:r>
          </a:p>
          <a:p>
            <a:pPr marL="0" marR="0" lvl="0" indent="0" algn="l" rtl="0">
              <a:spcBef>
                <a:spcPts val="0"/>
              </a:spcBef>
              <a:spcAft>
                <a:spcPts val="0"/>
              </a:spcAft>
              <a:buNone/>
            </a:pPr>
            <a:r>
              <a:rPr lang="fr-FR" sz="1800" dirty="0">
                <a:latin typeface="DM Sans" pitchFamily="2" charset="0"/>
                <a:ea typeface="Verdana"/>
                <a:cs typeface="Verdana"/>
                <a:sym typeface="Verdana"/>
              </a:rPr>
              <a:t>(hébergeurs, restaurateurs, gestionnaires de loisirs, activités culturelles et de  loisirs)</a:t>
            </a:r>
          </a:p>
        </p:txBody>
      </p:sp>
    </p:spTree>
    <p:extLst>
      <p:ext uri="{BB962C8B-B14F-4D97-AF65-F5344CB8AC3E}">
        <p14:creationId xmlns:p14="http://schemas.microsoft.com/office/powerpoint/2010/main" val="1435689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C821339-B67E-601D-4D49-DA1797AC76BF}"/>
              </a:ext>
            </a:extLst>
          </p:cNvPr>
          <p:cNvSpPr/>
          <p:nvPr/>
        </p:nvSpPr>
        <p:spPr>
          <a:xfrm>
            <a:off x="206579" y="1383994"/>
            <a:ext cx="4835743" cy="3080412"/>
          </a:xfrm>
          <a:prstGeom prst="rect">
            <a:avLst/>
          </a:prstGeom>
          <a:solidFill>
            <a:srgbClr val="CBC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B1397536-D4ED-AB3F-43E5-241130793219}"/>
              </a:ext>
            </a:extLst>
          </p:cNvPr>
          <p:cNvSpPr txBox="1"/>
          <p:nvPr/>
        </p:nvSpPr>
        <p:spPr>
          <a:xfrm>
            <a:off x="542336" y="1492804"/>
            <a:ext cx="4164227" cy="3108543"/>
          </a:xfrm>
          <a:prstGeom prst="rect">
            <a:avLst/>
          </a:prstGeom>
          <a:noFill/>
        </p:spPr>
        <p:txBody>
          <a:bodyPr wrap="square" rtlCol="0">
            <a:spAutoFit/>
          </a:bodyPr>
          <a:lstStyle/>
          <a:p>
            <a:pPr marL="457200" indent="-457200">
              <a:buFontTx/>
              <a:buChar char="-"/>
            </a:pPr>
            <a:r>
              <a:rPr lang="fr-FR" sz="2800" dirty="0">
                <a:latin typeface="DM Sans" pitchFamily="2" charset="0"/>
              </a:rPr>
              <a:t>La Porte des Secrets </a:t>
            </a:r>
          </a:p>
          <a:p>
            <a:pPr marL="457200" indent="-457200">
              <a:buFontTx/>
              <a:buChar char="-"/>
            </a:pPr>
            <a:r>
              <a:rPr lang="fr-FR" sz="2800" dirty="0">
                <a:latin typeface="DM Sans" pitchFamily="2" charset="0"/>
              </a:rPr>
              <a:t>Service commercialisation</a:t>
            </a:r>
          </a:p>
          <a:p>
            <a:pPr marL="457200" indent="-457200">
              <a:buFontTx/>
              <a:buChar char="-"/>
            </a:pPr>
            <a:r>
              <a:rPr lang="fr-FR" sz="2800" dirty="0">
                <a:latin typeface="DM Sans" pitchFamily="2" charset="0"/>
              </a:rPr>
              <a:t>Les expositions</a:t>
            </a:r>
          </a:p>
          <a:p>
            <a:pPr marL="457200" indent="-457200">
              <a:buFontTx/>
              <a:buChar char="-"/>
            </a:pPr>
            <a:r>
              <a:rPr lang="fr-FR" sz="2800" dirty="0">
                <a:latin typeface="DM Sans" pitchFamily="2" charset="0"/>
              </a:rPr>
              <a:t>La promotion</a:t>
            </a:r>
          </a:p>
          <a:p>
            <a:pPr marL="457200" indent="-457200">
              <a:buFontTx/>
              <a:buChar char="-"/>
            </a:pPr>
            <a:r>
              <a:rPr lang="fr-FR" sz="2800" dirty="0">
                <a:latin typeface="DM Sans" pitchFamily="2" charset="0"/>
              </a:rPr>
              <a:t>Le bilan financier </a:t>
            </a:r>
          </a:p>
          <a:p>
            <a:pPr marL="457200" indent="-457200">
              <a:buFontTx/>
              <a:buChar char="-"/>
            </a:pPr>
            <a:endParaRPr lang="fr-FR" sz="2800" dirty="0">
              <a:latin typeface="DM Sans" pitchFamily="2" charset="0"/>
            </a:endParaRPr>
          </a:p>
        </p:txBody>
      </p:sp>
      <p:pic>
        <p:nvPicPr>
          <p:cNvPr id="11" name="Image 10" descr="Une image contenant texte, Police, affiche, Graphique&#10;&#10;Description générée automatiquement">
            <a:extLst>
              <a:ext uri="{FF2B5EF4-FFF2-40B4-BE49-F238E27FC236}">
                <a16:creationId xmlns:a16="http://schemas.microsoft.com/office/drawing/2014/main" id="{0E00D1E3-EF69-50CA-19E5-AB8105520A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799" y="4601347"/>
            <a:ext cx="1721299" cy="1717922"/>
          </a:xfrm>
          <a:prstGeom prst="rect">
            <a:avLst/>
          </a:prstGeom>
        </p:spPr>
      </p:pic>
      <p:pic>
        <p:nvPicPr>
          <p:cNvPr id="15" name="Image 14">
            <a:extLst>
              <a:ext uri="{FF2B5EF4-FFF2-40B4-BE49-F238E27FC236}">
                <a16:creationId xmlns:a16="http://schemas.microsoft.com/office/drawing/2014/main" id="{7F169FBF-9760-24E8-7CD9-0A7133D1ED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7588" y="1211452"/>
            <a:ext cx="6628335" cy="4719375"/>
          </a:xfrm>
          <a:prstGeom prst="rect">
            <a:avLst/>
          </a:prstGeom>
        </p:spPr>
      </p:pic>
      <p:sp>
        <p:nvSpPr>
          <p:cNvPr id="2" name="ZoneTexte 1">
            <a:extLst>
              <a:ext uri="{FF2B5EF4-FFF2-40B4-BE49-F238E27FC236}">
                <a16:creationId xmlns:a16="http://schemas.microsoft.com/office/drawing/2014/main" id="{3A59A585-2EF0-3221-7599-C8D1A6B7376B}"/>
              </a:ext>
            </a:extLst>
          </p:cNvPr>
          <p:cNvSpPr txBox="1"/>
          <p:nvPr/>
        </p:nvSpPr>
        <p:spPr>
          <a:xfrm>
            <a:off x="177217" y="227556"/>
            <a:ext cx="9156358" cy="584775"/>
          </a:xfrm>
          <a:prstGeom prst="rect">
            <a:avLst/>
          </a:prstGeom>
          <a:noFill/>
        </p:spPr>
        <p:txBody>
          <a:bodyPr wrap="square" rtlCol="0">
            <a:spAutoFit/>
          </a:bodyPr>
          <a:lstStyle/>
          <a:p>
            <a:r>
              <a:rPr lang="fr-FR" sz="2800" dirty="0">
                <a:latin typeface="Newake" pitchFamily="50" charset="0"/>
              </a:rPr>
              <a:t>7 / </a:t>
            </a:r>
            <a:r>
              <a:rPr lang="fr-FR" sz="3200" dirty="0">
                <a:latin typeface="Newake" pitchFamily="50" charset="0"/>
              </a:rPr>
              <a:t>ACTIVITES COMMERCIALES DE LA SPL :</a:t>
            </a:r>
          </a:p>
        </p:txBody>
      </p:sp>
      <p:cxnSp>
        <p:nvCxnSpPr>
          <p:cNvPr id="3" name="Connecteur droit 2">
            <a:extLst>
              <a:ext uri="{FF2B5EF4-FFF2-40B4-BE49-F238E27FC236}">
                <a16:creationId xmlns:a16="http://schemas.microsoft.com/office/drawing/2014/main" id="{8185771D-4D94-E03E-2484-22C22C86A35C}"/>
              </a:ext>
            </a:extLst>
          </p:cNvPr>
          <p:cNvCxnSpPr>
            <a:cxnSpLocks/>
          </p:cNvCxnSpPr>
          <p:nvPr/>
        </p:nvCxnSpPr>
        <p:spPr>
          <a:xfrm>
            <a:off x="177217" y="831547"/>
            <a:ext cx="1208923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502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a:extLst>
              <a:ext uri="{FF2B5EF4-FFF2-40B4-BE49-F238E27FC236}">
                <a16:creationId xmlns:a16="http://schemas.microsoft.com/office/drawing/2014/main" id="{03A44610-2937-F642-A0AF-79C469F3E1E7}"/>
              </a:ext>
            </a:extLst>
          </p:cNvPr>
          <p:cNvGraphicFramePr>
            <a:graphicFrameLocks/>
          </p:cNvGraphicFramePr>
          <p:nvPr>
            <p:extLst>
              <p:ext uri="{D42A27DB-BD31-4B8C-83A1-F6EECF244321}">
                <p14:modId xmlns:p14="http://schemas.microsoft.com/office/powerpoint/2010/main" val="500381430"/>
              </p:ext>
            </p:extLst>
          </p:nvPr>
        </p:nvGraphicFramePr>
        <p:xfrm>
          <a:off x="302739" y="1128439"/>
          <a:ext cx="5778622" cy="37120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aphique 4">
            <a:extLst>
              <a:ext uri="{FF2B5EF4-FFF2-40B4-BE49-F238E27FC236}">
                <a16:creationId xmlns:a16="http://schemas.microsoft.com/office/drawing/2014/main" id="{704E4551-F4D7-06BF-4F2D-61FFD9B74D84}"/>
              </a:ext>
            </a:extLst>
          </p:cNvPr>
          <p:cNvGraphicFramePr>
            <a:graphicFrameLocks/>
          </p:cNvGraphicFramePr>
          <p:nvPr>
            <p:extLst>
              <p:ext uri="{D42A27DB-BD31-4B8C-83A1-F6EECF244321}">
                <p14:modId xmlns:p14="http://schemas.microsoft.com/office/powerpoint/2010/main" val="3453306803"/>
              </p:ext>
            </p:extLst>
          </p:nvPr>
        </p:nvGraphicFramePr>
        <p:xfrm>
          <a:off x="6120568" y="1511500"/>
          <a:ext cx="6386528" cy="3712029"/>
        </p:xfrm>
        <a:graphic>
          <a:graphicData uri="http://schemas.openxmlformats.org/drawingml/2006/chart">
            <c:chart xmlns:c="http://schemas.openxmlformats.org/drawingml/2006/chart" xmlns:r="http://schemas.openxmlformats.org/officeDocument/2006/relationships" r:id="rId4"/>
          </a:graphicData>
        </a:graphic>
      </p:graphicFrame>
      <p:sp>
        <p:nvSpPr>
          <p:cNvPr id="2" name="ZoneTexte 1">
            <a:extLst>
              <a:ext uri="{FF2B5EF4-FFF2-40B4-BE49-F238E27FC236}">
                <a16:creationId xmlns:a16="http://schemas.microsoft.com/office/drawing/2014/main" id="{254F70C4-DD19-A9E0-AF3A-9426BB646B93}"/>
              </a:ext>
            </a:extLst>
          </p:cNvPr>
          <p:cNvSpPr txBox="1"/>
          <p:nvPr/>
        </p:nvSpPr>
        <p:spPr>
          <a:xfrm>
            <a:off x="177217" y="227556"/>
            <a:ext cx="9156358" cy="523220"/>
          </a:xfrm>
          <a:prstGeom prst="rect">
            <a:avLst/>
          </a:prstGeom>
          <a:noFill/>
        </p:spPr>
        <p:txBody>
          <a:bodyPr wrap="square" rtlCol="0">
            <a:spAutoFit/>
          </a:bodyPr>
          <a:lstStyle/>
          <a:p>
            <a:r>
              <a:rPr lang="fr-FR" sz="2800" dirty="0">
                <a:latin typeface="Newake" pitchFamily="50" charset="0"/>
              </a:rPr>
              <a:t>LA PORTE DES SECRETS :</a:t>
            </a:r>
          </a:p>
        </p:txBody>
      </p:sp>
      <p:cxnSp>
        <p:nvCxnSpPr>
          <p:cNvPr id="3" name="Connecteur droit 2">
            <a:extLst>
              <a:ext uri="{FF2B5EF4-FFF2-40B4-BE49-F238E27FC236}">
                <a16:creationId xmlns:a16="http://schemas.microsoft.com/office/drawing/2014/main" id="{C9CC4E76-F918-CCC9-5624-33AB3E4ABDA3}"/>
              </a:ext>
            </a:extLst>
          </p:cNvPr>
          <p:cNvCxnSpPr>
            <a:cxnSpLocks/>
          </p:cNvCxnSpPr>
          <p:nvPr/>
        </p:nvCxnSpPr>
        <p:spPr>
          <a:xfrm>
            <a:off x="102762" y="750776"/>
            <a:ext cx="1208923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 name="ZoneTexte 6">
            <a:extLst>
              <a:ext uri="{FF2B5EF4-FFF2-40B4-BE49-F238E27FC236}">
                <a16:creationId xmlns:a16="http://schemas.microsoft.com/office/drawing/2014/main" id="{5D67BD08-01C9-BD77-7077-BF9173BA4EFB}"/>
              </a:ext>
            </a:extLst>
          </p:cNvPr>
          <p:cNvSpPr txBox="1"/>
          <p:nvPr/>
        </p:nvSpPr>
        <p:spPr>
          <a:xfrm>
            <a:off x="10700952" y="1872734"/>
            <a:ext cx="6252518" cy="369332"/>
          </a:xfrm>
          <a:prstGeom prst="rect">
            <a:avLst/>
          </a:prstGeom>
          <a:noFill/>
        </p:spPr>
        <p:txBody>
          <a:bodyPr wrap="square">
            <a:spAutoFit/>
          </a:bodyPr>
          <a:lstStyle/>
          <a:p>
            <a:r>
              <a:rPr lang="fr-FR" sz="1800" b="0" i="0" u="none" strike="noStrike" dirty="0">
                <a:solidFill>
                  <a:srgbClr val="000000"/>
                </a:solidFill>
                <a:effectLst/>
                <a:latin typeface="Calibri" panose="020F0502020204030204" pitchFamily="34" charset="0"/>
              </a:rPr>
              <a:t> 362 724 € </a:t>
            </a:r>
            <a:endParaRPr lang="fr-FR" dirty="0"/>
          </a:p>
        </p:txBody>
      </p:sp>
      <p:sp>
        <p:nvSpPr>
          <p:cNvPr id="9" name="ZoneTexte 8">
            <a:extLst>
              <a:ext uri="{FF2B5EF4-FFF2-40B4-BE49-F238E27FC236}">
                <a16:creationId xmlns:a16="http://schemas.microsoft.com/office/drawing/2014/main" id="{6B2C02E3-77A4-2D0B-8A5B-3862562D9DB0}"/>
              </a:ext>
            </a:extLst>
          </p:cNvPr>
          <p:cNvSpPr txBox="1"/>
          <p:nvPr/>
        </p:nvSpPr>
        <p:spPr>
          <a:xfrm>
            <a:off x="9749481" y="2418634"/>
            <a:ext cx="8476734" cy="369332"/>
          </a:xfrm>
          <a:prstGeom prst="rect">
            <a:avLst/>
          </a:prstGeom>
          <a:noFill/>
        </p:spPr>
        <p:txBody>
          <a:bodyPr wrap="square">
            <a:spAutoFit/>
          </a:bodyPr>
          <a:lstStyle/>
          <a:p>
            <a:r>
              <a:rPr lang="fr-FR" sz="1800" b="0" i="0" u="none" strike="noStrike" dirty="0">
                <a:solidFill>
                  <a:srgbClr val="000000"/>
                </a:solidFill>
                <a:effectLst/>
                <a:latin typeface="Calibri" panose="020F0502020204030204" pitchFamily="34" charset="0"/>
              </a:rPr>
              <a:t> 294 150 € </a:t>
            </a:r>
            <a:endParaRPr lang="fr-FR" dirty="0"/>
          </a:p>
        </p:txBody>
      </p:sp>
      <p:cxnSp>
        <p:nvCxnSpPr>
          <p:cNvPr id="11" name="Connecteur droit 10">
            <a:extLst>
              <a:ext uri="{FF2B5EF4-FFF2-40B4-BE49-F238E27FC236}">
                <a16:creationId xmlns:a16="http://schemas.microsoft.com/office/drawing/2014/main" id="{36D7FE6C-BEBD-9D34-D6CC-AB3CE9E3CBF8}"/>
              </a:ext>
            </a:extLst>
          </p:cNvPr>
          <p:cNvCxnSpPr>
            <a:cxnSpLocks/>
          </p:cNvCxnSpPr>
          <p:nvPr/>
        </p:nvCxnSpPr>
        <p:spPr>
          <a:xfrm>
            <a:off x="3032457" y="5122047"/>
            <a:ext cx="12106" cy="1451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ZoneTexte 11">
            <a:extLst>
              <a:ext uri="{FF2B5EF4-FFF2-40B4-BE49-F238E27FC236}">
                <a16:creationId xmlns:a16="http://schemas.microsoft.com/office/drawing/2014/main" id="{4F37ED10-0632-1C7B-51A5-1BBE8DA0BD3B}"/>
              </a:ext>
            </a:extLst>
          </p:cNvPr>
          <p:cNvSpPr txBox="1"/>
          <p:nvPr/>
        </p:nvSpPr>
        <p:spPr>
          <a:xfrm>
            <a:off x="744348" y="5218129"/>
            <a:ext cx="3225114" cy="646331"/>
          </a:xfrm>
          <a:prstGeom prst="rect">
            <a:avLst/>
          </a:prstGeom>
          <a:noFill/>
        </p:spPr>
        <p:txBody>
          <a:bodyPr wrap="square" rtlCol="0">
            <a:spAutoFit/>
          </a:bodyPr>
          <a:lstStyle/>
          <a:p>
            <a:r>
              <a:rPr lang="fr-FR" sz="2000" dirty="0">
                <a:latin typeface="DM Sans" pitchFamily="2" charset="0"/>
              </a:rPr>
              <a:t>58 089 visiteurs</a:t>
            </a:r>
          </a:p>
          <a:p>
            <a:r>
              <a:rPr lang="fr-FR" sz="1600" i="1" dirty="0">
                <a:latin typeface="DM Sans" pitchFamily="2" charset="0"/>
              </a:rPr>
              <a:t>50 993 en 2022</a:t>
            </a:r>
          </a:p>
        </p:txBody>
      </p:sp>
      <p:sp>
        <p:nvSpPr>
          <p:cNvPr id="13" name="ZoneTexte 12">
            <a:extLst>
              <a:ext uri="{FF2B5EF4-FFF2-40B4-BE49-F238E27FC236}">
                <a16:creationId xmlns:a16="http://schemas.microsoft.com/office/drawing/2014/main" id="{7AE3AFA1-555D-A824-7A16-D18A1B2010D4}"/>
              </a:ext>
            </a:extLst>
          </p:cNvPr>
          <p:cNvSpPr txBox="1"/>
          <p:nvPr/>
        </p:nvSpPr>
        <p:spPr>
          <a:xfrm>
            <a:off x="366833" y="5983132"/>
            <a:ext cx="3225114" cy="400110"/>
          </a:xfrm>
          <a:prstGeom prst="rect">
            <a:avLst/>
          </a:prstGeom>
          <a:noFill/>
        </p:spPr>
        <p:txBody>
          <a:bodyPr wrap="square" rtlCol="0">
            <a:spAutoFit/>
          </a:bodyPr>
          <a:lstStyle/>
          <a:p>
            <a:r>
              <a:rPr lang="fr-FR" sz="2000" dirty="0">
                <a:latin typeface="DM Sans" pitchFamily="2" charset="0"/>
              </a:rPr>
              <a:t>362 724€ HT de CA</a:t>
            </a:r>
          </a:p>
        </p:txBody>
      </p:sp>
      <p:sp>
        <p:nvSpPr>
          <p:cNvPr id="14" name="ZoneTexte 13">
            <a:extLst>
              <a:ext uri="{FF2B5EF4-FFF2-40B4-BE49-F238E27FC236}">
                <a16:creationId xmlns:a16="http://schemas.microsoft.com/office/drawing/2014/main" id="{E4B6F8E6-75E6-A618-D63E-29C442B03298}"/>
              </a:ext>
            </a:extLst>
          </p:cNvPr>
          <p:cNvSpPr txBox="1"/>
          <p:nvPr/>
        </p:nvSpPr>
        <p:spPr>
          <a:xfrm>
            <a:off x="3044563" y="5194818"/>
            <a:ext cx="3225114" cy="646331"/>
          </a:xfrm>
          <a:prstGeom prst="rect">
            <a:avLst/>
          </a:prstGeom>
          <a:noFill/>
        </p:spPr>
        <p:txBody>
          <a:bodyPr wrap="square" rtlCol="0">
            <a:spAutoFit/>
          </a:bodyPr>
          <a:lstStyle/>
          <a:p>
            <a:r>
              <a:rPr lang="fr-FR" sz="2000" dirty="0">
                <a:latin typeface="DM Sans" pitchFamily="2" charset="0"/>
              </a:rPr>
              <a:t>6,70€ prix moyen</a:t>
            </a:r>
          </a:p>
          <a:p>
            <a:r>
              <a:rPr lang="fr-FR" sz="1600" i="1" dirty="0">
                <a:latin typeface="DM Sans" pitchFamily="2" charset="0"/>
              </a:rPr>
              <a:t>6,34€ en 2022</a:t>
            </a:r>
          </a:p>
        </p:txBody>
      </p:sp>
      <p:cxnSp>
        <p:nvCxnSpPr>
          <p:cNvPr id="15" name="Connecteur droit 14">
            <a:extLst>
              <a:ext uri="{FF2B5EF4-FFF2-40B4-BE49-F238E27FC236}">
                <a16:creationId xmlns:a16="http://schemas.microsoft.com/office/drawing/2014/main" id="{76781D55-9A73-6B2B-1C2C-121DD8DA1648}"/>
              </a:ext>
            </a:extLst>
          </p:cNvPr>
          <p:cNvCxnSpPr/>
          <p:nvPr/>
        </p:nvCxnSpPr>
        <p:spPr>
          <a:xfrm>
            <a:off x="366833" y="5847818"/>
            <a:ext cx="4493741"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ZoneTexte 17">
            <a:extLst>
              <a:ext uri="{FF2B5EF4-FFF2-40B4-BE49-F238E27FC236}">
                <a16:creationId xmlns:a16="http://schemas.microsoft.com/office/drawing/2014/main" id="{0145E9F3-DA0F-AE89-74EF-943370DA2DAE}"/>
              </a:ext>
            </a:extLst>
          </p:cNvPr>
          <p:cNvSpPr txBox="1"/>
          <p:nvPr/>
        </p:nvSpPr>
        <p:spPr>
          <a:xfrm>
            <a:off x="8770208" y="2714462"/>
            <a:ext cx="9113108" cy="369332"/>
          </a:xfrm>
          <a:prstGeom prst="rect">
            <a:avLst/>
          </a:prstGeom>
          <a:noFill/>
        </p:spPr>
        <p:txBody>
          <a:bodyPr wrap="square">
            <a:spAutoFit/>
          </a:bodyPr>
          <a:lstStyle/>
          <a:p>
            <a:r>
              <a:rPr lang="fr-FR" sz="1800" b="0" i="0" u="none" strike="noStrike" dirty="0">
                <a:solidFill>
                  <a:srgbClr val="000000"/>
                </a:solidFill>
                <a:effectLst/>
                <a:latin typeface="Calibri" panose="020F0502020204030204" pitchFamily="34" charset="0"/>
              </a:rPr>
              <a:t> 234 259 € </a:t>
            </a:r>
            <a:endParaRPr lang="fr-FR" dirty="0"/>
          </a:p>
        </p:txBody>
      </p:sp>
      <p:sp>
        <p:nvSpPr>
          <p:cNvPr id="20" name="ZoneTexte 19">
            <a:extLst>
              <a:ext uri="{FF2B5EF4-FFF2-40B4-BE49-F238E27FC236}">
                <a16:creationId xmlns:a16="http://schemas.microsoft.com/office/drawing/2014/main" id="{B45BDFD7-D109-E6FC-C9D6-46D658EE1F40}"/>
              </a:ext>
            </a:extLst>
          </p:cNvPr>
          <p:cNvSpPr txBox="1"/>
          <p:nvPr/>
        </p:nvSpPr>
        <p:spPr>
          <a:xfrm>
            <a:off x="7989749" y="3182848"/>
            <a:ext cx="9113108" cy="369332"/>
          </a:xfrm>
          <a:prstGeom prst="rect">
            <a:avLst/>
          </a:prstGeom>
          <a:noFill/>
        </p:spPr>
        <p:txBody>
          <a:bodyPr wrap="square">
            <a:spAutoFit/>
          </a:bodyPr>
          <a:lstStyle/>
          <a:p>
            <a:r>
              <a:rPr lang="fr-FR" sz="1800" b="0" i="0" u="none" strike="noStrike" dirty="0">
                <a:solidFill>
                  <a:srgbClr val="000000"/>
                </a:solidFill>
                <a:effectLst/>
                <a:latin typeface="Calibri" panose="020F0502020204030204" pitchFamily="34" charset="0"/>
              </a:rPr>
              <a:t> 153 074 € </a:t>
            </a:r>
            <a:endParaRPr lang="fr-FR" dirty="0"/>
          </a:p>
        </p:txBody>
      </p:sp>
      <p:sp>
        <p:nvSpPr>
          <p:cNvPr id="21" name="ZoneTexte 20">
            <a:extLst>
              <a:ext uri="{FF2B5EF4-FFF2-40B4-BE49-F238E27FC236}">
                <a16:creationId xmlns:a16="http://schemas.microsoft.com/office/drawing/2014/main" id="{DFCA5760-FE4D-0FC1-24A9-81471E2B8846}"/>
              </a:ext>
            </a:extLst>
          </p:cNvPr>
          <p:cNvSpPr txBox="1"/>
          <p:nvPr/>
        </p:nvSpPr>
        <p:spPr>
          <a:xfrm>
            <a:off x="6120568" y="5691725"/>
            <a:ext cx="5821237" cy="830997"/>
          </a:xfrm>
          <a:prstGeom prst="rect">
            <a:avLst/>
          </a:prstGeom>
          <a:noFill/>
          <a:ln w="25400">
            <a:solidFill>
              <a:schemeClr val="accent1">
                <a:shade val="15000"/>
              </a:schemeClr>
            </a:solidFill>
            <a:prstDash val="sysDot"/>
          </a:ln>
        </p:spPr>
        <p:txBody>
          <a:bodyPr wrap="square" rtlCol="0">
            <a:spAutoFit/>
          </a:bodyPr>
          <a:lstStyle/>
          <a:p>
            <a:r>
              <a:rPr lang="fr-FR" sz="1600" b="1" dirty="0">
                <a:latin typeface="DM Sans" pitchFamily="2" charset="0"/>
              </a:rPr>
              <a:t>A noter :</a:t>
            </a:r>
          </a:p>
          <a:p>
            <a:r>
              <a:rPr lang="fr-FR" sz="1600" dirty="0">
                <a:latin typeface="DM Sans" pitchFamily="2" charset="0"/>
              </a:rPr>
              <a:t>- En juillet et août, les séances se sont complétées 3 jours à l’avance.</a:t>
            </a:r>
          </a:p>
        </p:txBody>
      </p:sp>
      <p:sp>
        <p:nvSpPr>
          <p:cNvPr id="16" name="Flèche : droite rayée 15">
            <a:extLst>
              <a:ext uri="{FF2B5EF4-FFF2-40B4-BE49-F238E27FC236}">
                <a16:creationId xmlns:a16="http://schemas.microsoft.com/office/drawing/2014/main" id="{200CA9AB-35E3-80B9-650B-FD27049E72F6}"/>
              </a:ext>
            </a:extLst>
          </p:cNvPr>
          <p:cNvSpPr/>
          <p:nvPr/>
        </p:nvSpPr>
        <p:spPr>
          <a:xfrm>
            <a:off x="3130567" y="5773741"/>
            <a:ext cx="2149263" cy="830179"/>
          </a:xfrm>
          <a:prstGeom prst="stripedRightArrow">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500" dirty="0">
                <a:solidFill>
                  <a:schemeClr val="tx1"/>
                </a:solidFill>
                <a:latin typeface="DM Sans" pitchFamily="2" charset="0"/>
              </a:rPr>
              <a:t>+ 23% de CA comparé à 2022</a:t>
            </a:r>
          </a:p>
        </p:txBody>
      </p:sp>
    </p:spTree>
    <p:extLst>
      <p:ext uri="{BB962C8B-B14F-4D97-AF65-F5344CB8AC3E}">
        <p14:creationId xmlns:p14="http://schemas.microsoft.com/office/powerpoint/2010/main" val="3754511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49C200F-5DBD-D655-7C10-5A3ABC19A0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2367" y="3859895"/>
            <a:ext cx="3374903" cy="2531315"/>
          </a:xfrm>
          <a:prstGeom prst="rect">
            <a:avLst/>
          </a:prstGeom>
        </p:spPr>
      </p:pic>
      <p:sp>
        <p:nvSpPr>
          <p:cNvPr id="8" name="ZoneTexte 7">
            <a:extLst>
              <a:ext uri="{FF2B5EF4-FFF2-40B4-BE49-F238E27FC236}">
                <a16:creationId xmlns:a16="http://schemas.microsoft.com/office/drawing/2014/main" id="{A06DFC0D-76B4-1246-3302-4F3CEFC34A8A}"/>
              </a:ext>
            </a:extLst>
          </p:cNvPr>
          <p:cNvSpPr txBox="1"/>
          <p:nvPr/>
        </p:nvSpPr>
        <p:spPr>
          <a:xfrm>
            <a:off x="177217" y="1448279"/>
            <a:ext cx="6166020" cy="380617"/>
          </a:xfrm>
          <a:prstGeom prst="rect">
            <a:avLst/>
          </a:prstGeom>
          <a:noFill/>
        </p:spPr>
        <p:txBody>
          <a:bodyPr wrap="square">
            <a:spAutoFit/>
          </a:bodyPr>
          <a:lstStyle/>
          <a:p>
            <a:pPr marL="342900" lvl="0" indent="-342900">
              <a:lnSpc>
                <a:spcPct val="107000"/>
              </a:lnSpc>
              <a:spcAft>
                <a:spcPts val="800"/>
              </a:spcAft>
              <a:buFont typeface="Symbol" panose="05050102010706020507" pitchFamily="18" charset="2"/>
              <a:buChar char=""/>
            </a:pPr>
            <a:r>
              <a:rPr lang="fr-FR" sz="1800" dirty="0">
                <a:effectLst/>
                <a:latin typeface="DM Sans" pitchFamily="2" charset="0"/>
                <a:ea typeface="Times New Roman" panose="02020603050405020304" pitchFamily="18" charset="0"/>
                <a:cs typeface="Times New Roman" panose="02020603050405020304" pitchFamily="18" charset="0"/>
              </a:rPr>
              <a:t>Presse : </a:t>
            </a:r>
            <a:r>
              <a:rPr lang="fr-FR" sz="1800" dirty="0">
                <a:effectLst/>
                <a:latin typeface="DM Sans" pitchFamily="2" charset="0"/>
                <a:ea typeface="Calibri" panose="020F0502020204030204" pitchFamily="34" charset="0"/>
                <a:cs typeface="Times New Roman" panose="02020603050405020304" pitchFamily="18" charset="0"/>
              </a:rPr>
              <a:t>BRETAGNE MAGAZINE, 1 pleine page </a:t>
            </a:r>
          </a:p>
        </p:txBody>
      </p:sp>
      <p:pic>
        <p:nvPicPr>
          <p:cNvPr id="9" name="Image 8" descr="Une image contenant texte, capture d’écran, affiche, livre&#10;&#10;Description générée automatiquement">
            <a:extLst>
              <a:ext uri="{FF2B5EF4-FFF2-40B4-BE49-F238E27FC236}">
                <a16:creationId xmlns:a16="http://schemas.microsoft.com/office/drawing/2014/main" id="{AA0E5947-AF97-E43F-5833-09C1513A65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266" y="2668734"/>
            <a:ext cx="2662760" cy="3438490"/>
          </a:xfrm>
          <a:prstGeom prst="rect">
            <a:avLst/>
          </a:prstGeom>
        </p:spPr>
      </p:pic>
      <p:sp>
        <p:nvSpPr>
          <p:cNvPr id="11" name="ZoneTexte 10">
            <a:extLst>
              <a:ext uri="{FF2B5EF4-FFF2-40B4-BE49-F238E27FC236}">
                <a16:creationId xmlns:a16="http://schemas.microsoft.com/office/drawing/2014/main" id="{4BEA015F-4315-4649-EE38-FBD52E6965B5}"/>
              </a:ext>
            </a:extLst>
          </p:cNvPr>
          <p:cNvSpPr txBox="1"/>
          <p:nvPr/>
        </p:nvSpPr>
        <p:spPr>
          <a:xfrm>
            <a:off x="177217" y="1828896"/>
            <a:ext cx="6166020" cy="369332"/>
          </a:xfrm>
          <a:prstGeom prst="rect">
            <a:avLst/>
          </a:prstGeom>
          <a:noFill/>
        </p:spPr>
        <p:txBody>
          <a:bodyPr wrap="square">
            <a:spAutoFit/>
          </a:bodyPr>
          <a:lstStyle/>
          <a:p>
            <a:pPr marL="342900" lvl="0" indent="-342900">
              <a:buFont typeface="Symbol" panose="05050102010706020507" pitchFamily="18" charset="2"/>
              <a:buChar char=""/>
            </a:pPr>
            <a:r>
              <a:rPr lang="fr-FR" sz="1800" kern="100" dirty="0">
                <a:effectLst/>
                <a:latin typeface="DM Sans" pitchFamily="2" charset="0"/>
                <a:ea typeface="Times New Roman" panose="02020603050405020304" pitchFamily="18" charset="0"/>
                <a:cs typeface="Times New Roman" panose="02020603050405020304" pitchFamily="18" charset="0"/>
              </a:rPr>
              <a:t>Campagne </a:t>
            </a:r>
            <a:r>
              <a:rPr lang="fr-FR" sz="1800" kern="100" dirty="0" err="1">
                <a:effectLst/>
                <a:latin typeface="DM Sans" pitchFamily="2" charset="0"/>
                <a:ea typeface="Times New Roman" panose="02020603050405020304" pitchFamily="18" charset="0"/>
                <a:cs typeface="Times New Roman" panose="02020603050405020304" pitchFamily="18" charset="0"/>
              </a:rPr>
              <a:t>Affiouest</a:t>
            </a:r>
            <a:r>
              <a:rPr lang="fr-FR" sz="1800" kern="100" dirty="0">
                <a:effectLst/>
                <a:latin typeface="DM Sans" pitchFamily="2" charset="0"/>
                <a:ea typeface="Times New Roman" panose="02020603050405020304" pitchFamily="18" charset="0"/>
                <a:cs typeface="Times New Roman" panose="02020603050405020304" pitchFamily="18" charset="0"/>
              </a:rPr>
              <a:t> 2023 - 4*3</a:t>
            </a:r>
          </a:p>
        </p:txBody>
      </p:sp>
      <p:sp>
        <p:nvSpPr>
          <p:cNvPr id="13" name="ZoneTexte 12">
            <a:extLst>
              <a:ext uri="{FF2B5EF4-FFF2-40B4-BE49-F238E27FC236}">
                <a16:creationId xmlns:a16="http://schemas.microsoft.com/office/drawing/2014/main" id="{7BD1A753-C075-9F48-CD77-AF5D0008A8FF}"/>
              </a:ext>
            </a:extLst>
          </p:cNvPr>
          <p:cNvSpPr txBox="1"/>
          <p:nvPr/>
        </p:nvSpPr>
        <p:spPr>
          <a:xfrm>
            <a:off x="2992367" y="3185955"/>
            <a:ext cx="3980386" cy="646331"/>
          </a:xfrm>
          <a:prstGeom prst="rect">
            <a:avLst/>
          </a:prstGeom>
          <a:noFill/>
        </p:spPr>
        <p:txBody>
          <a:bodyPr wrap="square">
            <a:spAutoFit/>
          </a:bodyPr>
          <a:lstStyle/>
          <a:p>
            <a:pPr marL="342900" lvl="0" indent="-342900">
              <a:buClr>
                <a:srgbClr val="040C28"/>
              </a:buClr>
              <a:buFont typeface="Symbol" panose="05050102010706020507" pitchFamily="18" charset="2"/>
              <a:buChar char=""/>
            </a:pPr>
            <a:r>
              <a:rPr lang="fr-FR" sz="1800" kern="100" dirty="0">
                <a:effectLst/>
                <a:latin typeface="Arial" panose="020B0604020202020204" pitchFamily="34" charset="0"/>
                <a:ea typeface="Times New Roman" panose="02020603050405020304" pitchFamily="18" charset="0"/>
                <a:cs typeface="Times New Roman" panose="02020603050405020304" pitchFamily="18" charset="0"/>
              </a:rPr>
              <a:t>BCLD net </a:t>
            </a:r>
            <a:endParaRPr lang="fr-FR" kern="10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Clr>
                <a:srgbClr val="040C28"/>
              </a:buClr>
              <a:buFont typeface="Symbol" panose="05050102010706020507" pitchFamily="18" charset="2"/>
              <a:buChar char=""/>
            </a:pPr>
            <a:r>
              <a:rPr lang="fr-FR" sz="1800" kern="100" dirty="0" err="1">
                <a:effectLst/>
                <a:latin typeface="Arial" panose="020B0604020202020204" pitchFamily="34" charset="0"/>
                <a:ea typeface="Times New Roman" panose="02020603050405020304" pitchFamily="18" charset="0"/>
                <a:cs typeface="Times New Roman" panose="02020603050405020304" pitchFamily="18" charset="0"/>
              </a:rPr>
              <a:t>Morbih</a:t>
            </a:r>
            <a:r>
              <a:rPr lang="fr-FR" kern="100" dirty="0" err="1">
                <a:latin typeface="Arial" panose="020B0604020202020204" pitchFamily="34" charset="0"/>
                <a:ea typeface="Times New Roman" panose="02020603050405020304" pitchFamily="18" charset="0"/>
                <a:cs typeface="Times New Roman" panose="02020603050405020304" pitchFamily="18" charset="0"/>
              </a:rPr>
              <a:t>anTourisme</a:t>
            </a:r>
            <a:endParaRPr lang="fr-FR" sz="18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4" name="ZoneTexte 13">
            <a:extLst>
              <a:ext uri="{FF2B5EF4-FFF2-40B4-BE49-F238E27FC236}">
                <a16:creationId xmlns:a16="http://schemas.microsoft.com/office/drawing/2014/main" id="{3BBD606C-A461-ABAA-4DDC-628E02308B2E}"/>
              </a:ext>
            </a:extLst>
          </p:cNvPr>
          <p:cNvSpPr txBox="1"/>
          <p:nvPr/>
        </p:nvSpPr>
        <p:spPr>
          <a:xfrm>
            <a:off x="177217" y="977192"/>
            <a:ext cx="1429023" cy="369329"/>
          </a:xfrm>
          <a:prstGeom prst="rect">
            <a:avLst/>
          </a:prstGeom>
          <a:solidFill>
            <a:srgbClr val="CBCF48"/>
          </a:solidFill>
        </p:spPr>
        <p:txBody>
          <a:bodyPr wrap="square" rtlCol="0">
            <a:spAutoFit/>
          </a:bodyPr>
          <a:lstStyle/>
          <a:p>
            <a:r>
              <a:rPr lang="fr-FR" b="1" dirty="0">
                <a:latin typeface="DM Sans" pitchFamily="2" charset="0"/>
              </a:rPr>
              <a:t>PRINT</a:t>
            </a:r>
          </a:p>
        </p:txBody>
      </p:sp>
      <p:sp>
        <p:nvSpPr>
          <p:cNvPr id="15" name="ZoneTexte 14">
            <a:extLst>
              <a:ext uri="{FF2B5EF4-FFF2-40B4-BE49-F238E27FC236}">
                <a16:creationId xmlns:a16="http://schemas.microsoft.com/office/drawing/2014/main" id="{88AFD72A-4219-7776-77EE-1AF4A7C03E86}"/>
              </a:ext>
            </a:extLst>
          </p:cNvPr>
          <p:cNvSpPr txBox="1"/>
          <p:nvPr/>
        </p:nvSpPr>
        <p:spPr>
          <a:xfrm>
            <a:off x="177217" y="2209513"/>
            <a:ext cx="6166020" cy="369332"/>
          </a:xfrm>
          <a:prstGeom prst="rect">
            <a:avLst/>
          </a:prstGeom>
          <a:noFill/>
        </p:spPr>
        <p:txBody>
          <a:bodyPr wrap="square">
            <a:spAutoFit/>
          </a:bodyPr>
          <a:lstStyle/>
          <a:p>
            <a:pPr marL="342900" lvl="0" indent="-342900">
              <a:buFont typeface="Symbol" panose="05050102010706020507" pitchFamily="18" charset="2"/>
              <a:buChar char=""/>
            </a:pPr>
            <a:r>
              <a:rPr lang="fr-FR" sz="1800" kern="100" dirty="0">
                <a:effectLst/>
                <a:latin typeface="DM Sans" pitchFamily="2" charset="0"/>
                <a:ea typeface="Times New Roman" panose="02020603050405020304" pitchFamily="18" charset="0"/>
                <a:cs typeface="Times New Roman" panose="02020603050405020304" pitchFamily="18" charset="0"/>
              </a:rPr>
              <a:t>Encarts dans les éditions Terre et Mer </a:t>
            </a:r>
          </a:p>
        </p:txBody>
      </p:sp>
      <p:sp>
        <p:nvSpPr>
          <p:cNvPr id="16" name="ZoneTexte 15">
            <a:extLst>
              <a:ext uri="{FF2B5EF4-FFF2-40B4-BE49-F238E27FC236}">
                <a16:creationId xmlns:a16="http://schemas.microsoft.com/office/drawing/2014/main" id="{88E08B46-27AF-DE8F-B4CF-379939E5A4D0}"/>
              </a:ext>
            </a:extLst>
          </p:cNvPr>
          <p:cNvSpPr txBox="1"/>
          <p:nvPr/>
        </p:nvSpPr>
        <p:spPr>
          <a:xfrm>
            <a:off x="3112392" y="2789017"/>
            <a:ext cx="1429023" cy="369329"/>
          </a:xfrm>
          <a:prstGeom prst="rect">
            <a:avLst/>
          </a:prstGeom>
          <a:solidFill>
            <a:srgbClr val="CBCF48"/>
          </a:solidFill>
        </p:spPr>
        <p:txBody>
          <a:bodyPr wrap="square" rtlCol="0">
            <a:spAutoFit/>
          </a:bodyPr>
          <a:lstStyle/>
          <a:p>
            <a:r>
              <a:rPr lang="fr-FR" b="1" dirty="0">
                <a:latin typeface="DM Sans" pitchFamily="2" charset="0"/>
              </a:rPr>
              <a:t>MEDIA</a:t>
            </a:r>
          </a:p>
        </p:txBody>
      </p:sp>
      <p:sp>
        <p:nvSpPr>
          <p:cNvPr id="3" name="ZoneTexte 2">
            <a:extLst>
              <a:ext uri="{FF2B5EF4-FFF2-40B4-BE49-F238E27FC236}">
                <a16:creationId xmlns:a16="http://schemas.microsoft.com/office/drawing/2014/main" id="{6F68C9D7-F41A-72BE-C840-596A99737E74}"/>
              </a:ext>
            </a:extLst>
          </p:cNvPr>
          <p:cNvSpPr txBox="1"/>
          <p:nvPr/>
        </p:nvSpPr>
        <p:spPr>
          <a:xfrm>
            <a:off x="177217" y="227556"/>
            <a:ext cx="9156358" cy="523220"/>
          </a:xfrm>
          <a:prstGeom prst="rect">
            <a:avLst/>
          </a:prstGeom>
          <a:noFill/>
        </p:spPr>
        <p:txBody>
          <a:bodyPr wrap="square" rtlCol="0">
            <a:spAutoFit/>
          </a:bodyPr>
          <a:lstStyle/>
          <a:p>
            <a:r>
              <a:rPr lang="fr-FR" sz="2800" dirty="0">
                <a:latin typeface="Newake" pitchFamily="50" charset="0"/>
              </a:rPr>
              <a:t>LA PROMOTION :</a:t>
            </a:r>
          </a:p>
        </p:txBody>
      </p:sp>
      <p:cxnSp>
        <p:nvCxnSpPr>
          <p:cNvPr id="7" name="Connecteur droit 6">
            <a:extLst>
              <a:ext uri="{FF2B5EF4-FFF2-40B4-BE49-F238E27FC236}">
                <a16:creationId xmlns:a16="http://schemas.microsoft.com/office/drawing/2014/main" id="{D749FE55-744A-AB00-ECF7-861ACBCF17AF}"/>
              </a:ext>
            </a:extLst>
          </p:cNvPr>
          <p:cNvCxnSpPr>
            <a:cxnSpLocks/>
          </p:cNvCxnSpPr>
          <p:nvPr/>
        </p:nvCxnSpPr>
        <p:spPr>
          <a:xfrm>
            <a:off x="102762" y="750776"/>
            <a:ext cx="644631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 name="ZoneTexte 3">
            <a:extLst>
              <a:ext uri="{FF2B5EF4-FFF2-40B4-BE49-F238E27FC236}">
                <a16:creationId xmlns:a16="http://schemas.microsoft.com/office/drawing/2014/main" id="{E76291F5-ABEF-C134-7224-9778DDEF2810}"/>
              </a:ext>
            </a:extLst>
          </p:cNvPr>
          <p:cNvSpPr txBox="1"/>
          <p:nvPr/>
        </p:nvSpPr>
        <p:spPr>
          <a:xfrm>
            <a:off x="1751764" y="957038"/>
            <a:ext cx="4615351" cy="369332"/>
          </a:xfrm>
          <a:custGeom>
            <a:avLst/>
            <a:gdLst>
              <a:gd name="connsiteX0" fmla="*/ 0 w 4615351"/>
              <a:gd name="connsiteY0" fmla="*/ 0 h 369332"/>
              <a:gd name="connsiteX1" fmla="*/ 530765 w 4615351"/>
              <a:gd name="connsiteY1" fmla="*/ 0 h 369332"/>
              <a:gd name="connsiteX2" fmla="*/ 969224 w 4615351"/>
              <a:gd name="connsiteY2" fmla="*/ 0 h 369332"/>
              <a:gd name="connsiteX3" fmla="*/ 1638450 w 4615351"/>
              <a:gd name="connsiteY3" fmla="*/ 0 h 369332"/>
              <a:gd name="connsiteX4" fmla="*/ 2169215 w 4615351"/>
              <a:gd name="connsiteY4" fmla="*/ 0 h 369332"/>
              <a:gd name="connsiteX5" fmla="*/ 2699980 w 4615351"/>
              <a:gd name="connsiteY5" fmla="*/ 0 h 369332"/>
              <a:gd name="connsiteX6" fmla="*/ 3369206 w 4615351"/>
              <a:gd name="connsiteY6" fmla="*/ 0 h 369332"/>
              <a:gd name="connsiteX7" fmla="*/ 3853818 w 4615351"/>
              <a:gd name="connsiteY7" fmla="*/ 0 h 369332"/>
              <a:gd name="connsiteX8" fmla="*/ 4615351 w 4615351"/>
              <a:gd name="connsiteY8" fmla="*/ 0 h 369332"/>
              <a:gd name="connsiteX9" fmla="*/ 4615351 w 4615351"/>
              <a:gd name="connsiteY9" fmla="*/ 369332 h 369332"/>
              <a:gd name="connsiteX10" fmla="*/ 4130739 w 4615351"/>
              <a:gd name="connsiteY10" fmla="*/ 369332 h 369332"/>
              <a:gd name="connsiteX11" fmla="*/ 3553820 w 4615351"/>
              <a:gd name="connsiteY11" fmla="*/ 369332 h 369332"/>
              <a:gd name="connsiteX12" fmla="*/ 3023055 w 4615351"/>
              <a:gd name="connsiteY12" fmla="*/ 369332 h 369332"/>
              <a:gd name="connsiteX13" fmla="*/ 2353829 w 4615351"/>
              <a:gd name="connsiteY13" fmla="*/ 369332 h 369332"/>
              <a:gd name="connsiteX14" fmla="*/ 1684603 w 4615351"/>
              <a:gd name="connsiteY14" fmla="*/ 369332 h 369332"/>
              <a:gd name="connsiteX15" fmla="*/ 1199991 w 4615351"/>
              <a:gd name="connsiteY15" fmla="*/ 369332 h 369332"/>
              <a:gd name="connsiteX16" fmla="*/ 623072 w 4615351"/>
              <a:gd name="connsiteY16" fmla="*/ 369332 h 369332"/>
              <a:gd name="connsiteX17" fmla="*/ 0 w 4615351"/>
              <a:gd name="connsiteY17" fmla="*/ 369332 h 369332"/>
              <a:gd name="connsiteX18" fmla="*/ 0 w 4615351"/>
              <a:gd name="connsiteY18"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15351" h="369332" extrusionOk="0">
                <a:moveTo>
                  <a:pt x="0" y="0"/>
                </a:moveTo>
                <a:cubicBezTo>
                  <a:pt x="124600" y="-54409"/>
                  <a:pt x="351823" y="34149"/>
                  <a:pt x="530765" y="0"/>
                </a:cubicBezTo>
                <a:cubicBezTo>
                  <a:pt x="709707" y="-34149"/>
                  <a:pt x="750812" y="28950"/>
                  <a:pt x="969224" y="0"/>
                </a:cubicBezTo>
                <a:cubicBezTo>
                  <a:pt x="1187636" y="-28950"/>
                  <a:pt x="1357906" y="57230"/>
                  <a:pt x="1638450" y="0"/>
                </a:cubicBezTo>
                <a:cubicBezTo>
                  <a:pt x="1918994" y="-57230"/>
                  <a:pt x="1964646" y="53282"/>
                  <a:pt x="2169215" y="0"/>
                </a:cubicBezTo>
                <a:cubicBezTo>
                  <a:pt x="2373785" y="-53282"/>
                  <a:pt x="2507691" y="1195"/>
                  <a:pt x="2699980" y="0"/>
                </a:cubicBezTo>
                <a:cubicBezTo>
                  <a:pt x="2892270" y="-1195"/>
                  <a:pt x="3197169" y="39439"/>
                  <a:pt x="3369206" y="0"/>
                </a:cubicBezTo>
                <a:cubicBezTo>
                  <a:pt x="3541243" y="-39439"/>
                  <a:pt x="3654810" y="52365"/>
                  <a:pt x="3853818" y="0"/>
                </a:cubicBezTo>
                <a:cubicBezTo>
                  <a:pt x="4052826" y="-52365"/>
                  <a:pt x="4324228" y="84959"/>
                  <a:pt x="4615351" y="0"/>
                </a:cubicBezTo>
                <a:cubicBezTo>
                  <a:pt x="4626806" y="83888"/>
                  <a:pt x="4588562" y="240328"/>
                  <a:pt x="4615351" y="369332"/>
                </a:cubicBezTo>
                <a:cubicBezTo>
                  <a:pt x="4389541" y="406360"/>
                  <a:pt x="4247419" y="331135"/>
                  <a:pt x="4130739" y="369332"/>
                </a:cubicBezTo>
                <a:cubicBezTo>
                  <a:pt x="4014059" y="407529"/>
                  <a:pt x="3699061" y="365960"/>
                  <a:pt x="3553820" y="369332"/>
                </a:cubicBezTo>
                <a:cubicBezTo>
                  <a:pt x="3408579" y="372704"/>
                  <a:pt x="3213845" y="359498"/>
                  <a:pt x="3023055" y="369332"/>
                </a:cubicBezTo>
                <a:cubicBezTo>
                  <a:pt x="2832266" y="379166"/>
                  <a:pt x="2570390" y="341193"/>
                  <a:pt x="2353829" y="369332"/>
                </a:cubicBezTo>
                <a:cubicBezTo>
                  <a:pt x="2137268" y="397471"/>
                  <a:pt x="1867251" y="322310"/>
                  <a:pt x="1684603" y="369332"/>
                </a:cubicBezTo>
                <a:cubicBezTo>
                  <a:pt x="1501955" y="416354"/>
                  <a:pt x="1298370" y="350661"/>
                  <a:pt x="1199991" y="369332"/>
                </a:cubicBezTo>
                <a:cubicBezTo>
                  <a:pt x="1101612" y="388003"/>
                  <a:pt x="791212" y="348542"/>
                  <a:pt x="623072" y="369332"/>
                </a:cubicBezTo>
                <a:cubicBezTo>
                  <a:pt x="454932" y="390122"/>
                  <a:pt x="156936" y="336174"/>
                  <a:pt x="0" y="369332"/>
                </a:cubicBezTo>
                <a:cubicBezTo>
                  <a:pt x="-15049" y="228689"/>
                  <a:pt x="10302" y="169547"/>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fr-FR" b="1" dirty="0"/>
              <a:t>14 400€ de budget </a:t>
            </a:r>
            <a:r>
              <a:rPr lang="fr-FR" dirty="0"/>
              <a:t>pour la Porte des Secrets </a:t>
            </a:r>
          </a:p>
        </p:txBody>
      </p:sp>
      <p:cxnSp>
        <p:nvCxnSpPr>
          <p:cNvPr id="5" name="Connecteur droit 4">
            <a:extLst>
              <a:ext uri="{FF2B5EF4-FFF2-40B4-BE49-F238E27FC236}">
                <a16:creationId xmlns:a16="http://schemas.microsoft.com/office/drawing/2014/main" id="{0FD3B6EA-E0B5-5DA5-D11E-4A32AC813D03}"/>
              </a:ext>
            </a:extLst>
          </p:cNvPr>
          <p:cNvCxnSpPr>
            <a:cxnSpLocks/>
          </p:cNvCxnSpPr>
          <p:nvPr/>
        </p:nvCxnSpPr>
        <p:spPr>
          <a:xfrm flipV="1">
            <a:off x="6549080" y="0"/>
            <a:ext cx="0" cy="6657784"/>
          </a:xfrm>
          <a:prstGeom prst="line">
            <a:avLst/>
          </a:prstGeom>
          <a:ln w="254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0" name="ZoneTexte 9">
            <a:extLst>
              <a:ext uri="{FF2B5EF4-FFF2-40B4-BE49-F238E27FC236}">
                <a16:creationId xmlns:a16="http://schemas.microsoft.com/office/drawing/2014/main" id="{6ECB4B07-4EF4-012A-79F5-9B75FA14C00F}"/>
              </a:ext>
            </a:extLst>
          </p:cNvPr>
          <p:cNvSpPr txBox="1"/>
          <p:nvPr/>
        </p:nvSpPr>
        <p:spPr>
          <a:xfrm>
            <a:off x="6714666" y="196779"/>
            <a:ext cx="2252936" cy="369332"/>
          </a:xfrm>
          <a:prstGeom prst="rect">
            <a:avLst/>
          </a:prstGeom>
          <a:solidFill>
            <a:srgbClr val="CBCF48"/>
          </a:solidFill>
        </p:spPr>
        <p:txBody>
          <a:bodyPr wrap="square" rtlCol="0">
            <a:spAutoFit/>
          </a:bodyPr>
          <a:lstStyle/>
          <a:p>
            <a:r>
              <a:rPr lang="fr-FR" b="1" dirty="0">
                <a:latin typeface="DM Sans" pitchFamily="2" charset="0"/>
              </a:rPr>
              <a:t>TV / RADIO </a:t>
            </a:r>
          </a:p>
        </p:txBody>
      </p:sp>
      <p:sp>
        <p:nvSpPr>
          <p:cNvPr id="12" name="ZoneTexte 11">
            <a:extLst>
              <a:ext uri="{FF2B5EF4-FFF2-40B4-BE49-F238E27FC236}">
                <a16:creationId xmlns:a16="http://schemas.microsoft.com/office/drawing/2014/main" id="{B2CCD83B-85A9-D0F4-365C-C87636C3183A}"/>
              </a:ext>
            </a:extLst>
          </p:cNvPr>
          <p:cNvSpPr txBox="1"/>
          <p:nvPr/>
        </p:nvSpPr>
        <p:spPr>
          <a:xfrm>
            <a:off x="6754924" y="822074"/>
            <a:ext cx="5292465" cy="3293209"/>
          </a:xfrm>
          <a:prstGeom prst="rect">
            <a:avLst/>
          </a:prstGeom>
          <a:noFill/>
        </p:spPr>
        <p:txBody>
          <a:bodyPr wrap="square" rtlCol="0">
            <a:spAutoFit/>
          </a:bodyPr>
          <a:lstStyle/>
          <a:p>
            <a:r>
              <a:rPr lang="fr-FR" sz="1600" dirty="0">
                <a:latin typeface="DM Sans" pitchFamily="2" charset="0"/>
              </a:rPr>
              <a:t>3 Diffusions sur </a:t>
            </a:r>
            <a:r>
              <a:rPr lang="fr-FR" sz="1600" b="1" dirty="0">
                <a:latin typeface="DM Sans" pitchFamily="2" charset="0"/>
              </a:rPr>
              <a:t>TV Rennes :</a:t>
            </a:r>
          </a:p>
          <a:p>
            <a:pPr marL="285750" indent="-285750">
              <a:buFontTx/>
              <a:buChar char="-"/>
            </a:pPr>
            <a:r>
              <a:rPr lang="fr-FR" sz="1600" dirty="0">
                <a:latin typeface="DM Sans" pitchFamily="2" charset="0"/>
              </a:rPr>
              <a:t>1 pour l’exposition « Invocations »</a:t>
            </a:r>
          </a:p>
          <a:p>
            <a:pPr marL="285750" indent="-285750">
              <a:buFontTx/>
              <a:buChar char="-"/>
            </a:pPr>
            <a:r>
              <a:rPr lang="fr-FR" sz="1600" dirty="0">
                <a:latin typeface="DM Sans" pitchFamily="2" charset="0"/>
              </a:rPr>
              <a:t>1 portrait de </a:t>
            </a:r>
            <a:r>
              <a:rPr lang="fr-FR" sz="1600" dirty="0" err="1">
                <a:latin typeface="DM Sans" pitchFamily="2" charset="0"/>
              </a:rPr>
              <a:t>Gallitrappe</a:t>
            </a:r>
            <a:endParaRPr lang="fr-FR" sz="1600" dirty="0">
              <a:latin typeface="DM Sans" pitchFamily="2" charset="0"/>
            </a:endParaRPr>
          </a:p>
          <a:p>
            <a:pPr marL="285750" indent="-285750">
              <a:buFontTx/>
              <a:buChar char="-"/>
            </a:pPr>
            <a:r>
              <a:rPr lang="fr-FR" sz="1600" dirty="0">
                <a:latin typeface="DM Sans" pitchFamily="2" charset="0"/>
              </a:rPr>
              <a:t>1 en partenariat avec Brocéliande Communauté « RDV avec la Lune »</a:t>
            </a:r>
          </a:p>
          <a:p>
            <a:pPr marL="285750" indent="-285750">
              <a:buFontTx/>
              <a:buChar char="-"/>
            </a:pPr>
            <a:endParaRPr lang="fr-FR" sz="1600" dirty="0">
              <a:latin typeface="DM Sans" pitchFamily="2" charset="0"/>
            </a:endParaRPr>
          </a:p>
          <a:p>
            <a:r>
              <a:rPr lang="fr-FR" sz="1600" dirty="0">
                <a:latin typeface="DM Sans" pitchFamily="2" charset="0"/>
              </a:rPr>
              <a:t>3 interventions </a:t>
            </a:r>
            <a:r>
              <a:rPr lang="fr-FR" sz="1600" b="1" dirty="0">
                <a:latin typeface="DM Sans" pitchFamily="2" charset="0"/>
              </a:rPr>
              <a:t>France Bleu Armorique</a:t>
            </a:r>
          </a:p>
          <a:p>
            <a:pPr marL="285750" indent="-285750">
              <a:buFontTx/>
              <a:buChar char="-"/>
            </a:pPr>
            <a:r>
              <a:rPr lang="fr-FR" sz="1600" dirty="0">
                <a:latin typeface="DM Sans" pitchFamily="2" charset="0"/>
              </a:rPr>
              <a:t>1 dans l’émission « Curieux de Nature » pour les balades contées</a:t>
            </a:r>
          </a:p>
          <a:p>
            <a:pPr marL="285750" indent="-285750">
              <a:buFontTx/>
              <a:buChar char="-"/>
            </a:pPr>
            <a:r>
              <a:rPr lang="fr-FR" sz="1600" dirty="0">
                <a:latin typeface="DM Sans" pitchFamily="2" charset="0"/>
              </a:rPr>
              <a:t>2 en partenariat avec OTB pour les balades contées et mise en avant d’un partenaire </a:t>
            </a:r>
          </a:p>
          <a:p>
            <a:pPr marL="742950" lvl="1" indent="-285750">
              <a:buFont typeface="Wingdings" panose="05000000000000000000" pitchFamily="2" charset="2"/>
              <a:buChar char="Ø"/>
            </a:pPr>
            <a:r>
              <a:rPr lang="fr-FR" sz="1600" dirty="0">
                <a:latin typeface="DM Sans" pitchFamily="2" charset="0"/>
              </a:rPr>
              <a:t>SENSAS</a:t>
            </a:r>
          </a:p>
          <a:p>
            <a:pPr marL="742950" lvl="1" indent="-285750">
              <a:buFont typeface="Wingdings" panose="05000000000000000000" pitchFamily="2" charset="2"/>
              <a:buChar char="Ø"/>
            </a:pPr>
            <a:r>
              <a:rPr lang="fr-FR" sz="1600" dirty="0">
                <a:latin typeface="DM Sans" pitchFamily="2" charset="0"/>
              </a:rPr>
              <a:t>L’ANTRE DES CREATURES </a:t>
            </a:r>
          </a:p>
        </p:txBody>
      </p:sp>
      <p:pic>
        <p:nvPicPr>
          <p:cNvPr id="17" name="Picture 4">
            <a:extLst>
              <a:ext uri="{FF2B5EF4-FFF2-40B4-BE49-F238E27FC236}">
                <a16:creationId xmlns:a16="http://schemas.microsoft.com/office/drawing/2014/main" id="{F8145FFD-2B1B-38B2-C4BA-45355B5D75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03751" y="141599"/>
            <a:ext cx="840866" cy="84086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logo-tv-rennes - Mouvement des entreprises de France Ille-et-Vilaine">
            <a:extLst>
              <a:ext uri="{FF2B5EF4-FFF2-40B4-BE49-F238E27FC236}">
                <a16:creationId xmlns:a16="http://schemas.microsoft.com/office/drawing/2014/main" id="{6508B96D-2E8B-E631-DF30-3F54DC0A05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76968" y="180126"/>
            <a:ext cx="833296" cy="797066"/>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1D9C5D5D-A9CA-67C4-50E6-A1DC5C8F1363}"/>
              </a:ext>
            </a:extLst>
          </p:cNvPr>
          <p:cNvSpPr txBox="1"/>
          <p:nvPr/>
        </p:nvSpPr>
        <p:spPr>
          <a:xfrm>
            <a:off x="6714666" y="4301518"/>
            <a:ext cx="2252936" cy="369332"/>
          </a:xfrm>
          <a:prstGeom prst="rect">
            <a:avLst/>
          </a:prstGeom>
          <a:solidFill>
            <a:srgbClr val="CBCF48"/>
          </a:solidFill>
        </p:spPr>
        <p:txBody>
          <a:bodyPr wrap="square" rtlCol="0">
            <a:spAutoFit/>
          </a:bodyPr>
          <a:lstStyle/>
          <a:p>
            <a:r>
              <a:rPr lang="fr-FR" b="1" dirty="0">
                <a:latin typeface="DM Sans" pitchFamily="2" charset="0"/>
              </a:rPr>
              <a:t>SITE INTERNET </a:t>
            </a:r>
          </a:p>
        </p:txBody>
      </p:sp>
      <p:sp>
        <p:nvSpPr>
          <p:cNvPr id="19" name="ZoneTexte 18">
            <a:extLst>
              <a:ext uri="{FF2B5EF4-FFF2-40B4-BE49-F238E27FC236}">
                <a16:creationId xmlns:a16="http://schemas.microsoft.com/office/drawing/2014/main" id="{9473E984-3751-4B5A-FA36-4C2DC4069C01}"/>
              </a:ext>
            </a:extLst>
          </p:cNvPr>
          <p:cNvSpPr txBox="1"/>
          <p:nvPr/>
        </p:nvSpPr>
        <p:spPr>
          <a:xfrm>
            <a:off x="9133189" y="4936799"/>
            <a:ext cx="2531590" cy="369332"/>
          </a:xfrm>
          <a:prstGeom prst="rect">
            <a:avLst/>
          </a:prstGeom>
          <a:noFill/>
          <a:ln>
            <a:solidFill>
              <a:srgbClr val="006D62"/>
            </a:solidFill>
          </a:ln>
        </p:spPr>
        <p:txBody>
          <a:bodyPr wrap="square" rtlCol="0">
            <a:spAutoFit/>
          </a:bodyPr>
          <a:lstStyle/>
          <a:p>
            <a:r>
              <a:rPr lang="fr-FR" dirty="0">
                <a:latin typeface="DM Sans" pitchFamily="2" charset="0"/>
              </a:rPr>
              <a:t>Office de Tourisme </a:t>
            </a:r>
          </a:p>
        </p:txBody>
      </p:sp>
      <p:sp>
        <p:nvSpPr>
          <p:cNvPr id="20" name="ZoneTexte 19">
            <a:extLst>
              <a:ext uri="{FF2B5EF4-FFF2-40B4-BE49-F238E27FC236}">
                <a16:creationId xmlns:a16="http://schemas.microsoft.com/office/drawing/2014/main" id="{54253565-661F-EA43-D90F-C999EE5E1532}"/>
              </a:ext>
            </a:extLst>
          </p:cNvPr>
          <p:cNvSpPr txBox="1"/>
          <p:nvPr/>
        </p:nvSpPr>
        <p:spPr>
          <a:xfrm>
            <a:off x="9133189" y="5346777"/>
            <a:ext cx="2531590" cy="369332"/>
          </a:xfrm>
          <a:prstGeom prst="rect">
            <a:avLst/>
          </a:prstGeom>
          <a:noFill/>
          <a:ln>
            <a:solidFill>
              <a:srgbClr val="FFC000"/>
            </a:solidFill>
          </a:ln>
        </p:spPr>
        <p:txBody>
          <a:bodyPr wrap="square" rtlCol="0">
            <a:spAutoFit/>
          </a:bodyPr>
          <a:lstStyle/>
          <a:p>
            <a:r>
              <a:rPr lang="fr-FR" dirty="0">
                <a:latin typeface="DM Sans" pitchFamily="2" charset="0"/>
              </a:rPr>
              <a:t>Porte des Secrets</a:t>
            </a:r>
          </a:p>
        </p:txBody>
      </p:sp>
      <p:sp>
        <p:nvSpPr>
          <p:cNvPr id="21" name="ZoneTexte 20">
            <a:extLst>
              <a:ext uri="{FF2B5EF4-FFF2-40B4-BE49-F238E27FC236}">
                <a16:creationId xmlns:a16="http://schemas.microsoft.com/office/drawing/2014/main" id="{4533B686-D978-2D11-ACF1-604AD88A16F6}"/>
              </a:ext>
            </a:extLst>
          </p:cNvPr>
          <p:cNvSpPr txBox="1"/>
          <p:nvPr/>
        </p:nvSpPr>
        <p:spPr>
          <a:xfrm>
            <a:off x="9133188" y="5792932"/>
            <a:ext cx="2531591" cy="369332"/>
          </a:xfrm>
          <a:prstGeom prst="rect">
            <a:avLst/>
          </a:prstGeom>
          <a:noFill/>
          <a:ln>
            <a:solidFill>
              <a:srgbClr val="5B9BD5"/>
            </a:solidFill>
          </a:ln>
        </p:spPr>
        <p:txBody>
          <a:bodyPr wrap="square" rtlCol="0">
            <a:spAutoFit/>
          </a:bodyPr>
          <a:lstStyle/>
          <a:p>
            <a:r>
              <a:rPr lang="fr-FR" dirty="0">
                <a:latin typeface="DM Sans" pitchFamily="2" charset="0"/>
              </a:rPr>
              <a:t>Balades contées</a:t>
            </a:r>
            <a:endParaRPr lang="fr-FR" dirty="0"/>
          </a:p>
        </p:txBody>
      </p:sp>
      <p:sp>
        <p:nvSpPr>
          <p:cNvPr id="22" name="Rectangle 21">
            <a:extLst>
              <a:ext uri="{FF2B5EF4-FFF2-40B4-BE49-F238E27FC236}">
                <a16:creationId xmlns:a16="http://schemas.microsoft.com/office/drawing/2014/main" id="{B1D28A0A-CE7E-0DF0-1C66-3B781C83C98B}"/>
              </a:ext>
            </a:extLst>
          </p:cNvPr>
          <p:cNvSpPr/>
          <p:nvPr/>
        </p:nvSpPr>
        <p:spPr>
          <a:xfrm>
            <a:off x="9609950" y="4186581"/>
            <a:ext cx="1767331" cy="644033"/>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latin typeface="DM Sans" pitchFamily="2" charset="0"/>
              </a:rPr>
              <a:t>TOP 4 des pages consultées</a:t>
            </a:r>
          </a:p>
        </p:txBody>
      </p:sp>
      <p:sp>
        <p:nvSpPr>
          <p:cNvPr id="23" name="ZoneTexte 22">
            <a:extLst>
              <a:ext uri="{FF2B5EF4-FFF2-40B4-BE49-F238E27FC236}">
                <a16:creationId xmlns:a16="http://schemas.microsoft.com/office/drawing/2014/main" id="{9FA8BA97-375D-0913-E1AF-A3585173535A}"/>
              </a:ext>
            </a:extLst>
          </p:cNvPr>
          <p:cNvSpPr txBox="1"/>
          <p:nvPr/>
        </p:nvSpPr>
        <p:spPr>
          <a:xfrm>
            <a:off x="9133189" y="6221199"/>
            <a:ext cx="2730874" cy="369332"/>
          </a:xfrm>
          <a:prstGeom prst="rect">
            <a:avLst/>
          </a:prstGeom>
          <a:noFill/>
          <a:ln>
            <a:solidFill>
              <a:srgbClr val="73B9AF"/>
            </a:solidFill>
          </a:ln>
        </p:spPr>
        <p:txBody>
          <a:bodyPr wrap="square" rtlCol="0">
            <a:spAutoFit/>
          </a:bodyPr>
          <a:lstStyle/>
          <a:p>
            <a:r>
              <a:rPr lang="fr-FR" dirty="0">
                <a:latin typeface="DM Sans" pitchFamily="2" charset="0"/>
              </a:rPr>
              <a:t>Circuit des randonnées</a:t>
            </a:r>
            <a:endParaRPr lang="fr-FR" dirty="0"/>
          </a:p>
        </p:txBody>
      </p:sp>
      <p:sp>
        <p:nvSpPr>
          <p:cNvPr id="27" name="ZoneTexte 26">
            <a:extLst>
              <a:ext uri="{FF2B5EF4-FFF2-40B4-BE49-F238E27FC236}">
                <a16:creationId xmlns:a16="http://schemas.microsoft.com/office/drawing/2014/main" id="{E2D22B65-4A94-57D0-2E90-E8240A212634}"/>
              </a:ext>
            </a:extLst>
          </p:cNvPr>
          <p:cNvSpPr txBox="1"/>
          <p:nvPr/>
        </p:nvSpPr>
        <p:spPr>
          <a:xfrm>
            <a:off x="6822886" y="4791298"/>
            <a:ext cx="6098058" cy="380617"/>
          </a:xfrm>
          <a:prstGeom prst="rect">
            <a:avLst/>
          </a:prstGeom>
          <a:noFill/>
        </p:spPr>
        <p:txBody>
          <a:bodyPr wrap="square">
            <a:spAutoFit/>
          </a:bodyPr>
          <a:lstStyle/>
          <a:p>
            <a:pPr lvl="0">
              <a:lnSpc>
                <a:spcPct val="107000"/>
              </a:lnSpc>
              <a:spcAft>
                <a:spcPts val="800"/>
              </a:spcAft>
            </a:pPr>
            <a:r>
              <a:rPr lang="fr-FR" b="1" dirty="0">
                <a:effectLst/>
                <a:latin typeface="DM Sans" pitchFamily="2" charset="0"/>
                <a:ea typeface="Times New Roman" panose="02020603050405020304" pitchFamily="18" charset="0"/>
                <a:cs typeface="Times New Roman" panose="02020603050405020304" pitchFamily="18" charset="0"/>
              </a:rPr>
              <a:t>268 038 visiteurs</a:t>
            </a:r>
            <a:r>
              <a:rPr lang="fr-FR" dirty="0">
                <a:effectLst/>
                <a:latin typeface="DM Sans" pitchFamily="2" charset="0"/>
                <a:ea typeface="Times New Roman" panose="02020603050405020304" pitchFamily="18" charset="0"/>
                <a:cs typeface="Times New Roman" panose="02020603050405020304" pitchFamily="18" charset="0"/>
              </a:rPr>
              <a:t> </a:t>
            </a:r>
            <a:endParaRPr lang="fr-FR" dirty="0">
              <a:effectLst/>
              <a:latin typeface="DM Sans" pitchFamily="2" charset="0"/>
              <a:ea typeface="Aptos" panose="020B0004020202020204" pitchFamily="34" charset="0"/>
              <a:cs typeface="Times New Roman" panose="02020603050405020304" pitchFamily="18" charset="0"/>
            </a:endParaRPr>
          </a:p>
        </p:txBody>
      </p:sp>
      <p:sp>
        <p:nvSpPr>
          <p:cNvPr id="28" name="ZoneTexte 27">
            <a:extLst>
              <a:ext uri="{FF2B5EF4-FFF2-40B4-BE49-F238E27FC236}">
                <a16:creationId xmlns:a16="http://schemas.microsoft.com/office/drawing/2014/main" id="{618B64DA-09E4-5B47-3B24-FC1D24EB2609}"/>
              </a:ext>
            </a:extLst>
          </p:cNvPr>
          <p:cNvSpPr txBox="1"/>
          <p:nvPr/>
        </p:nvSpPr>
        <p:spPr>
          <a:xfrm>
            <a:off x="7056351" y="5127904"/>
            <a:ext cx="1935411" cy="676980"/>
          </a:xfrm>
          <a:prstGeom prst="rect">
            <a:avLst/>
          </a:prstGeom>
          <a:noFill/>
        </p:spPr>
        <p:txBody>
          <a:bodyPr wrap="square">
            <a:spAutoFit/>
          </a:bodyPr>
          <a:lstStyle/>
          <a:p>
            <a:pPr lvl="0">
              <a:lnSpc>
                <a:spcPct val="107000"/>
              </a:lnSpc>
              <a:spcAft>
                <a:spcPts val="800"/>
              </a:spcAft>
            </a:pPr>
            <a:r>
              <a:rPr lang="fr-FR" dirty="0">
                <a:effectLst/>
                <a:latin typeface="DM Sans" pitchFamily="2" charset="0"/>
                <a:ea typeface="Times New Roman" panose="02020603050405020304" pitchFamily="18" charset="0"/>
                <a:cs typeface="Times New Roman" panose="02020603050405020304" pitchFamily="18" charset="0"/>
              </a:rPr>
              <a:t>- 5% comparé à 2022</a:t>
            </a:r>
            <a:endParaRPr lang="fr-FR" dirty="0">
              <a:effectLst/>
              <a:latin typeface="DM Sans" pitchFamily="2" charset="0"/>
              <a:ea typeface="Aptos" panose="020B0004020202020204" pitchFamily="34" charset="0"/>
              <a:cs typeface="Times New Roman" panose="02020603050405020304" pitchFamily="18" charset="0"/>
            </a:endParaRPr>
          </a:p>
        </p:txBody>
      </p:sp>
      <p:cxnSp>
        <p:nvCxnSpPr>
          <p:cNvPr id="30" name="Connecteur droit avec flèche 29">
            <a:extLst>
              <a:ext uri="{FF2B5EF4-FFF2-40B4-BE49-F238E27FC236}">
                <a16:creationId xmlns:a16="http://schemas.microsoft.com/office/drawing/2014/main" id="{AF63B01C-FBAF-96E4-5166-806B8F98A437}"/>
              </a:ext>
            </a:extLst>
          </p:cNvPr>
          <p:cNvCxnSpPr>
            <a:cxnSpLocks/>
          </p:cNvCxnSpPr>
          <p:nvPr/>
        </p:nvCxnSpPr>
        <p:spPr>
          <a:xfrm>
            <a:off x="6831834" y="5226098"/>
            <a:ext cx="221269" cy="301934"/>
          </a:xfrm>
          <a:prstGeom prst="straightConnector1">
            <a:avLst/>
          </a:prstGeom>
          <a:ln w="60325">
            <a:tailEnd type="triangle"/>
          </a:ln>
        </p:spPr>
        <p:style>
          <a:lnRef idx="2">
            <a:schemeClr val="accent1"/>
          </a:lnRef>
          <a:fillRef idx="0">
            <a:schemeClr val="accent1"/>
          </a:fillRef>
          <a:effectRef idx="1">
            <a:schemeClr val="accent1"/>
          </a:effectRef>
          <a:fontRef idx="minor">
            <a:schemeClr val="tx1"/>
          </a:fontRef>
        </p:style>
      </p:cxnSp>
      <p:sp>
        <p:nvSpPr>
          <p:cNvPr id="35" name="Flèche : angle droit 34">
            <a:extLst>
              <a:ext uri="{FF2B5EF4-FFF2-40B4-BE49-F238E27FC236}">
                <a16:creationId xmlns:a16="http://schemas.microsoft.com/office/drawing/2014/main" id="{FAF4F67E-E223-1C01-666E-292BBCA4622C}"/>
              </a:ext>
            </a:extLst>
          </p:cNvPr>
          <p:cNvSpPr/>
          <p:nvPr/>
        </p:nvSpPr>
        <p:spPr>
          <a:xfrm rot="5400000">
            <a:off x="6750204" y="5646139"/>
            <a:ext cx="410636" cy="550560"/>
          </a:xfrm>
          <a:prstGeom prst="bentUp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a:extLst>
              <a:ext uri="{FF2B5EF4-FFF2-40B4-BE49-F238E27FC236}">
                <a16:creationId xmlns:a16="http://schemas.microsoft.com/office/drawing/2014/main" id="{752EF171-C6B1-99E4-8FFB-E76E4E4ADADA}"/>
              </a:ext>
            </a:extLst>
          </p:cNvPr>
          <p:cNvSpPr txBox="1"/>
          <p:nvPr/>
        </p:nvSpPr>
        <p:spPr>
          <a:xfrm>
            <a:off x="7214290" y="5830759"/>
            <a:ext cx="1935411" cy="676980"/>
          </a:xfrm>
          <a:prstGeom prst="rect">
            <a:avLst/>
          </a:prstGeom>
          <a:noFill/>
        </p:spPr>
        <p:txBody>
          <a:bodyPr wrap="square">
            <a:spAutoFit/>
          </a:bodyPr>
          <a:lstStyle/>
          <a:p>
            <a:pPr lvl="0">
              <a:lnSpc>
                <a:spcPct val="107000"/>
              </a:lnSpc>
              <a:spcAft>
                <a:spcPts val="800"/>
              </a:spcAft>
            </a:pPr>
            <a:r>
              <a:rPr lang="fr-FR" dirty="0">
                <a:effectLst/>
                <a:latin typeface="DM Sans" pitchFamily="2" charset="0"/>
                <a:ea typeface="Times New Roman" panose="02020603050405020304" pitchFamily="18" charset="0"/>
                <a:cs typeface="Times New Roman" panose="02020603050405020304" pitchFamily="18" charset="0"/>
              </a:rPr>
              <a:t>Refonte du site en 2024</a:t>
            </a:r>
            <a:endParaRPr lang="fr-FR" dirty="0">
              <a:effectLst/>
              <a:latin typeface="DM Sans" pitchFamily="2"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88666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443;p33">
            <a:extLst>
              <a:ext uri="{FF2B5EF4-FFF2-40B4-BE49-F238E27FC236}">
                <a16:creationId xmlns:a16="http://schemas.microsoft.com/office/drawing/2014/main" id="{AC743162-6CBC-7E2F-670B-DF0C311E92EF}"/>
              </a:ext>
            </a:extLst>
          </p:cNvPr>
          <p:cNvSpPr txBox="1"/>
          <p:nvPr/>
        </p:nvSpPr>
        <p:spPr>
          <a:xfrm>
            <a:off x="1461325" y="905980"/>
            <a:ext cx="6183125" cy="84524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b="1" dirty="0">
                <a:latin typeface="DM Sans" pitchFamily="2" charset="0"/>
                <a:ea typeface="Verdana"/>
                <a:cs typeface="Verdana"/>
                <a:sym typeface="Verdana"/>
              </a:rPr>
              <a:t>Nombre d’abonnés 2023 : 6200 personnes </a:t>
            </a:r>
            <a:br>
              <a:rPr lang="fr-FR" dirty="0">
                <a:latin typeface="DM Sans" pitchFamily="2" charset="0"/>
                <a:ea typeface="Verdana"/>
                <a:cs typeface="Verdana"/>
                <a:sym typeface="Verdana"/>
              </a:rPr>
            </a:br>
            <a:r>
              <a:rPr lang="fr-FR" dirty="0">
                <a:latin typeface="DM Sans" pitchFamily="2" charset="0"/>
                <a:ea typeface="Verdana"/>
                <a:cs typeface="Verdana"/>
                <a:sym typeface="Verdana"/>
              </a:rPr>
              <a:t>5600 en 2022</a:t>
            </a:r>
            <a:endParaRPr dirty="0">
              <a:latin typeface="DM Sans" pitchFamily="2" charset="0"/>
              <a:ea typeface="Verdana"/>
              <a:cs typeface="Verdana"/>
              <a:sym typeface="Verdana"/>
            </a:endParaRPr>
          </a:p>
        </p:txBody>
      </p:sp>
      <p:pic>
        <p:nvPicPr>
          <p:cNvPr id="7" name="Google Shape;444;p33">
            <a:extLst>
              <a:ext uri="{FF2B5EF4-FFF2-40B4-BE49-F238E27FC236}">
                <a16:creationId xmlns:a16="http://schemas.microsoft.com/office/drawing/2014/main" id="{628A4A8F-F087-AF90-713B-1E5E12FA09B5}"/>
              </a:ext>
            </a:extLst>
          </p:cNvPr>
          <p:cNvPicPr preferRelativeResize="0"/>
          <p:nvPr/>
        </p:nvPicPr>
        <p:blipFill rotWithShape="1">
          <a:blip r:embed="rId2">
            <a:alphaModFix/>
          </a:blip>
          <a:srcRect t="57138"/>
          <a:stretch/>
        </p:blipFill>
        <p:spPr>
          <a:xfrm>
            <a:off x="492641" y="1388863"/>
            <a:ext cx="862744" cy="872933"/>
          </a:xfrm>
          <a:prstGeom prst="rect">
            <a:avLst/>
          </a:prstGeom>
          <a:noFill/>
          <a:ln>
            <a:noFill/>
          </a:ln>
        </p:spPr>
      </p:pic>
      <p:sp>
        <p:nvSpPr>
          <p:cNvPr id="8" name="ZoneTexte 7">
            <a:extLst>
              <a:ext uri="{FF2B5EF4-FFF2-40B4-BE49-F238E27FC236}">
                <a16:creationId xmlns:a16="http://schemas.microsoft.com/office/drawing/2014/main" id="{9D68A3C9-B761-E16F-4031-2AFD6B3CBAF5}"/>
              </a:ext>
            </a:extLst>
          </p:cNvPr>
          <p:cNvSpPr txBox="1"/>
          <p:nvPr/>
        </p:nvSpPr>
        <p:spPr>
          <a:xfrm>
            <a:off x="1485900" y="1642236"/>
            <a:ext cx="4610100" cy="646331"/>
          </a:xfrm>
          <a:prstGeom prst="rect">
            <a:avLst/>
          </a:prstGeom>
          <a:noFill/>
        </p:spPr>
        <p:txBody>
          <a:bodyPr wrap="square" rtlCol="0">
            <a:spAutoFit/>
          </a:bodyPr>
          <a:lstStyle/>
          <a:p>
            <a:r>
              <a:rPr lang="fr-FR" b="1" dirty="0">
                <a:latin typeface="DM Sans" pitchFamily="2" charset="0"/>
              </a:rPr>
              <a:t>Nombre de </a:t>
            </a:r>
            <a:r>
              <a:rPr lang="fr-FR" b="1" dirty="0" err="1">
                <a:latin typeface="DM Sans" pitchFamily="2" charset="0"/>
              </a:rPr>
              <a:t>posts</a:t>
            </a:r>
            <a:r>
              <a:rPr lang="fr-FR" b="1" dirty="0">
                <a:latin typeface="DM Sans" pitchFamily="2" charset="0"/>
              </a:rPr>
              <a:t> annuels : 123 </a:t>
            </a:r>
            <a:r>
              <a:rPr lang="fr-FR" b="1" dirty="0" err="1">
                <a:latin typeface="DM Sans" pitchFamily="2" charset="0"/>
              </a:rPr>
              <a:t>posts</a:t>
            </a:r>
            <a:endParaRPr lang="fr-FR" b="1" dirty="0">
              <a:latin typeface="DM Sans" pitchFamily="2" charset="0"/>
            </a:endParaRPr>
          </a:p>
          <a:p>
            <a:r>
              <a:rPr lang="fr-FR" dirty="0">
                <a:latin typeface="DM Sans" pitchFamily="2" charset="0"/>
              </a:rPr>
              <a:t>67 en 2022</a:t>
            </a:r>
          </a:p>
        </p:txBody>
      </p:sp>
      <p:pic>
        <p:nvPicPr>
          <p:cNvPr id="9" name="Image 8">
            <a:extLst>
              <a:ext uri="{FF2B5EF4-FFF2-40B4-BE49-F238E27FC236}">
                <a16:creationId xmlns:a16="http://schemas.microsoft.com/office/drawing/2014/main" id="{B3E010C4-79BB-C5A4-29E9-E3BC569E4DB6}"/>
              </a:ext>
              <a:ext uri="{147F2762-F138-4A5C-976F-8EAC2B608ADB}">
                <a16:predDERef xmlns:a16="http://schemas.microsoft.com/office/drawing/2014/main" pred="{B394BBB1-B8ED-F7BA-8E61-48C6D6B67A2A}"/>
              </a:ext>
            </a:extLst>
          </p:cNvPr>
          <p:cNvPicPr>
            <a:picLocks noChangeAspect="1"/>
          </p:cNvPicPr>
          <p:nvPr/>
        </p:nvPicPr>
        <p:blipFill>
          <a:blip r:embed="rId3"/>
          <a:stretch>
            <a:fillRect/>
          </a:stretch>
        </p:blipFill>
        <p:spPr>
          <a:xfrm>
            <a:off x="8695469" y="322475"/>
            <a:ext cx="3201988" cy="4958263"/>
          </a:xfrm>
          <a:prstGeom prst="rect">
            <a:avLst/>
          </a:prstGeom>
        </p:spPr>
      </p:pic>
      <p:pic>
        <p:nvPicPr>
          <p:cNvPr id="10" name="Image 9">
            <a:extLst>
              <a:ext uri="{FF2B5EF4-FFF2-40B4-BE49-F238E27FC236}">
                <a16:creationId xmlns:a16="http://schemas.microsoft.com/office/drawing/2014/main" id="{9432B8EF-84B5-4265-005E-8063232994CB}"/>
              </a:ext>
            </a:extLst>
          </p:cNvPr>
          <p:cNvPicPr>
            <a:picLocks noChangeAspect="1"/>
          </p:cNvPicPr>
          <p:nvPr/>
        </p:nvPicPr>
        <p:blipFill>
          <a:blip r:embed="rId4"/>
          <a:stretch>
            <a:fillRect/>
          </a:stretch>
        </p:blipFill>
        <p:spPr>
          <a:xfrm>
            <a:off x="5208672" y="2147251"/>
            <a:ext cx="3274916" cy="4844365"/>
          </a:xfrm>
          <a:prstGeom prst="rect">
            <a:avLst/>
          </a:prstGeom>
        </p:spPr>
      </p:pic>
      <p:sp>
        <p:nvSpPr>
          <p:cNvPr id="11" name="ZoneTexte 10">
            <a:extLst>
              <a:ext uri="{FF2B5EF4-FFF2-40B4-BE49-F238E27FC236}">
                <a16:creationId xmlns:a16="http://schemas.microsoft.com/office/drawing/2014/main" id="{A7AA06AA-D5F1-0B4D-5EA4-D6F01142F914}"/>
              </a:ext>
            </a:extLst>
          </p:cNvPr>
          <p:cNvSpPr txBox="1"/>
          <p:nvPr/>
        </p:nvSpPr>
        <p:spPr>
          <a:xfrm>
            <a:off x="1461325" y="2343938"/>
            <a:ext cx="4038600" cy="646331"/>
          </a:xfrm>
          <a:prstGeom prst="rect">
            <a:avLst/>
          </a:prstGeom>
          <a:noFill/>
        </p:spPr>
        <p:txBody>
          <a:bodyPr wrap="square" rtlCol="0">
            <a:spAutoFit/>
          </a:bodyPr>
          <a:lstStyle/>
          <a:p>
            <a:r>
              <a:rPr lang="fr-FR" dirty="0">
                <a:latin typeface="DM Sans" pitchFamily="2" charset="0"/>
              </a:rPr>
              <a:t>Une couverture qui évolue :</a:t>
            </a:r>
          </a:p>
          <a:p>
            <a:r>
              <a:rPr lang="fr-FR" dirty="0">
                <a:latin typeface="DM Sans" pitchFamily="2" charset="0"/>
              </a:rPr>
              <a:t>+ 112 600 personnes touchées  </a:t>
            </a:r>
          </a:p>
        </p:txBody>
      </p:sp>
      <p:sp>
        <p:nvSpPr>
          <p:cNvPr id="12" name="ZoneTexte 11">
            <a:extLst>
              <a:ext uri="{FF2B5EF4-FFF2-40B4-BE49-F238E27FC236}">
                <a16:creationId xmlns:a16="http://schemas.microsoft.com/office/drawing/2014/main" id="{558F6CEF-FB48-11E9-0628-016829C2336A}"/>
              </a:ext>
            </a:extLst>
          </p:cNvPr>
          <p:cNvSpPr txBox="1"/>
          <p:nvPr/>
        </p:nvSpPr>
        <p:spPr>
          <a:xfrm>
            <a:off x="622300" y="322475"/>
            <a:ext cx="2543269" cy="369332"/>
          </a:xfrm>
          <a:prstGeom prst="rect">
            <a:avLst/>
          </a:prstGeom>
          <a:solidFill>
            <a:srgbClr val="CBCF48"/>
          </a:solidFill>
        </p:spPr>
        <p:txBody>
          <a:bodyPr wrap="square" rtlCol="0">
            <a:spAutoFit/>
          </a:bodyPr>
          <a:lstStyle/>
          <a:p>
            <a:r>
              <a:rPr lang="fr-FR" b="1" dirty="0">
                <a:latin typeface="DM Sans" pitchFamily="2" charset="0"/>
              </a:rPr>
              <a:t>RESEAUX SOCIAUX</a:t>
            </a:r>
          </a:p>
        </p:txBody>
      </p:sp>
      <p:sp>
        <p:nvSpPr>
          <p:cNvPr id="13" name="ZoneTexte 12">
            <a:extLst>
              <a:ext uri="{FF2B5EF4-FFF2-40B4-BE49-F238E27FC236}">
                <a16:creationId xmlns:a16="http://schemas.microsoft.com/office/drawing/2014/main" id="{5D7D6946-9F16-4990-C370-594F53077405}"/>
              </a:ext>
            </a:extLst>
          </p:cNvPr>
          <p:cNvSpPr txBox="1"/>
          <p:nvPr/>
        </p:nvSpPr>
        <p:spPr>
          <a:xfrm>
            <a:off x="2590799" y="4781199"/>
            <a:ext cx="2471125" cy="1754326"/>
          </a:xfrm>
          <a:prstGeom prst="rect">
            <a:avLst/>
          </a:prstGeom>
          <a:noFill/>
          <a:ln>
            <a:solidFill>
              <a:schemeClr val="tx1"/>
            </a:solidFill>
            <a:prstDash val="dash"/>
          </a:ln>
        </p:spPr>
        <p:txBody>
          <a:bodyPr wrap="square" rtlCol="0">
            <a:spAutoFit/>
          </a:bodyPr>
          <a:lstStyle/>
          <a:p>
            <a:pPr algn="r"/>
            <a:r>
              <a:rPr lang="fr-FR" b="1" dirty="0">
                <a:latin typeface="DM Sans" pitchFamily="2" charset="0"/>
              </a:rPr>
              <a:t>Meilleurs </a:t>
            </a:r>
            <a:r>
              <a:rPr lang="fr-FR" b="1" dirty="0" err="1">
                <a:latin typeface="DM Sans" pitchFamily="2" charset="0"/>
              </a:rPr>
              <a:t>posts</a:t>
            </a:r>
            <a:r>
              <a:rPr lang="fr-FR" b="1" dirty="0">
                <a:latin typeface="DM Sans" pitchFamily="2" charset="0"/>
              </a:rPr>
              <a:t> :</a:t>
            </a:r>
          </a:p>
          <a:p>
            <a:pPr algn="r"/>
            <a:r>
              <a:rPr lang="fr-FR" dirty="0">
                <a:latin typeface="DM Sans" pitchFamily="2" charset="0"/>
              </a:rPr>
              <a:t>RDV avec La Lune </a:t>
            </a:r>
          </a:p>
          <a:p>
            <a:pPr algn="r"/>
            <a:r>
              <a:rPr lang="fr-FR" b="1" dirty="0">
                <a:latin typeface="DM Sans" pitchFamily="2" charset="0"/>
              </a:rPr>
              <a:t>208 réactions</a:t>
            </a:r>
          </a:p>
          <a:p>
            <a:pPr algn="r"/>
            <a:r>
              <a:rPr lang="fr-FR" dirty="0">
                <a:latin typeface="DM Sans" pitchFamily="2" charset="0"/>
              </a:rPr>
              <a:t>EXPO « Invocations » d’Andrew Gonzalez </a:t>
            </a:r>
          </a:p>
          <a:p>
            <a:pPr algn="r"/>
            <a:r>
              <a:rPr lang="fr-FR" b="1" dirty="0">
                <a:latin typeface="DM Sans" pitchFamily="2" charset="0"/>
              </a:rPr>
              <a:t>122 réactions</a:t>
            </a:r>
          </a:p>
        </p:txBody>
      </p:sp>
    </p:spTree>
    <p:extLst>
      <p:ext uri="{BB962C8B-B14F-4D97-AF65-F5344CB8AC3E}">
        <p14:creationId xmlns:p14="http://schemas.microsoft.com/office/powerpoint/2010/main" val="3349919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DF3229C-72ED-7A41-F5B3-4BAA05E92663}"/>
              </a:ext>
            </a:extLst>
          </p:cNvPr>
          <p:cNvSpPr txBox="1"/>
          <p:nvPr/>
        </p:nvSpPr>
        <p:spPr>
          <a:xfrm>
            <a:off x="177217" y="227556"/>
            <a:ext cx="9156358" cy="523220"/>
          </a:xfrm>
          <a:prstGeom prst="rect">
            <a:avLst/>
          </a:prstGeom>
          <a:noFill/>
        </p:spPr>
        <p:txBody>
          <a:bodyPr wrap="square" rtlCol="0">
            <a:spAutoFit/>
          </a:bodyPr>
          <a:lstStyle/>
          <a:p>
            <a:r>
              <a:rPr lang="fr-FR" sz="2800" dirty="0">
                <a:latin typeface="Newake" pitchFamily="50" charset="0"/>
              </a:rPr>
              <a:t>SERVICE COMMERCIALISATION :</a:t>
            </a:r>
          </a:p>
        </p:txBody>
      </p:sp>
      <p:cxnSp>
        <p:nvCxnSpPr>
          <p:cNvPr id="7" name="Connecteur droit 6">
            <a:extLst>
              <a:ext uri="{FF2B5EF4-FFF2-40B4-BE49-F238E27FC236}">
                <a16:creationId xmlns:a16="http://schemas.microsoft.com/office/drawing/2014/main" id="{406EBE1C-5850-8027-692B-275B79EC61B6}"/>
              </a:ext>
            </a:extLst>
          </p:cNvPr>
          <p:cNvCxnSpPr>
            <a:cxnSpLocks/>
          </p:cNvCxnSpPr>
          <p:nvPr/>
        </p:nvCxnSpPr>
        <p:spPr>
          <a:xfrm>
            <a:off x="102762" y="750776"/>
            <a:ext cx="1208923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2" name="Graphique 1">
            <a:extLst>
              <a:ext uri="{FF2B5EF4-FFF2-40B4-BE49-F238E27FC236}">
                <a16:creationId xmlns:a16="http://schemas.microsoft.com/office/drawing/2014/main" id="{D958F694-09DA-E62F-65E4-0D92B2C43498}"/>
              </a:ext>
            </a:extLst>
          </p:cNvPr>
          <p:cNvGraphicFramePr>
            <a:graphicFrameLocks/>
          </p:cNvGraphicFramePr>
          <p:nvPr>
            <p:extLst>
              <p:ext uri="{D42A27DB-BD31-4B8C-83A1-F6EECF244321}">
                <p14:modId xmlns:p14="http://schemas.microsoft.com/office/powerpoint/2010/main" val="2733621205"/>
              </p:ext>
            </p:extLst>
          </p:nvPr>
        </p:nvGraphicFramePr>
        <p:xfrm>
          <a:off x="419489" y="1830788"/>
          <a:ext cx="6364370" cy="4109014"/>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Connecteur droit 2">
            <a:extLst>
              <a:ext uri="{FF2B5EF4-FFF2-40B4-BE49-F238E27FC236}">
                <a16:creationId xmlns:a16="http://schemas.microsoft.com/office/drawing/2014/main" id="{9E641A91-29BB-A45C-3B08-7F232CC35C2A}"/>
              </a:ext>
            </a:extLst>
          </p:cNvPr>
          <p:cNvCxnSpPr>
            <a:cxnSpLocks/>
          </p:cNvCxnSpPr>
          <p:nvPr/>
        </p:nvCxnSpPr>
        <p:spPr>
          <a:xfrm>
            <a:off x="222421" y="1440680"/>
            <a:ext cx="276727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 name="Connecteur droit 3">
            <a:extLst>
              <a:ext uri="{FF2B5EF4-FFF2-40B4-BE49-F238E27FC236}">
                <a16:creationId xmlns:a16="http://schemas.microsoft.com/office/drawing/2014/main" id="{938098F8-EEC2-C2C5-62C1-7D591E6F29C8}"/>
              </a:ext>
            </a:extLst>
          </p:cNvPr>
          <p:cNvCxnSpPr>
            <a:cxnSpLocks/>
          </p:cNvCxnSpPr>
          <p:nvPr/>
        </p:nvCxnSpPr>
        <p:spPr>
          <a:xfrm>
            <a:off x="2989694" y="789446"/>
            <a:ext cx="0" cy="65123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 name="ZoneTexte 4">
            <a:extLst>
              <a:ext uri="{FF2B5EF4-FFF2-40B4-BE49-F238E27FC236}">
                <a16:creationId xmlns:a16="http://schemas.microsoft.com/office/drawing/2014/main" id="{7898162D-3C61-B55E-9F61-BEF71BA13AC6}"/>
              </a:ext>
            </a:extLst>
          </p:cNvPr>
          <p:cNvSpPr txBox="1"/>
          <p:nvPr/>
        </p:nvSpPr>
        <p:spPr>
          <a:xfrm>
            <a:off x="-1256130" y="900306"/>
            <a:ext cx="4072830" cy="369332"/>
          </a:xfrm>
          <a:prstGeom prst="rect">
            <a:avLst/>
          </a:prstGeom>
          <a:noFill/>
        </p:spPr>
        <p:txBody>
          <a:bodyPr wrap="square" rtlCol="0">
            <a:spAutoFit/>
          </a:bodyPr>
          <a:lstStyle/>
          <a:p>
            <a:pPr algn="r"/>
            <a:r>
              <a:rPr lang="fr-FR" b="1" dirty="0">
                <a:latin typeface="Satoshi" pitchFamily="50" charset="0"/>
              </a:rPr>
              <a:t>SERVICE GROUPE:</a:t>
            </a:r>
          </a:p>
        </p:txBody>
      </p:sp>
      <p:sp>
        <p:nvSpPr>
          <p:cNvPr id="10" name="ZoneTexte 9">
            <a:extLst>
              <a:ext uri="{FF2B5EF4-FFF2-40B4-BE49-F238E27FC236}">
                <a16:creationId xmlns:a16="http://schemas.microsoft.com/office/drawing/2014/main" id="{70AC1B76-6762-B7E6-4A30-0837B7CAB249}"/>
              </a:ext>
            </a:extLst>
          </p:cNvPr>
          <p:cNvSpPr txBox="1"/>
          <p:nvPr/>
        </p:nvSpPr>
        <p:spPr>
          <a:xfrm>
            <a:off x="3138295" y="3244334"/>
            <a:ext cx="926757" cy="369332"/>
          </a:xfrm>
          <a:prstGeom prst="rect">
            <a:avLst/>
          </a:prstGeom>
          <a:noFill/>
        </p:spPr>
        <p:txBody>
          <a:bodyPr wrap="square" rtlCol="0">
            <a:spAutoFit/>
          </a:bodyPr>
          <a:lstStyle/>
          <a:p>
            <a:r>
              <a:rPr lang="fr-FR" dirty="0">
                <a:latin typeface="DM Sans" pitchFamily="2" charset="0"/>
              </a:rPr>
              <a:t>320</a:t>
            </a:r>
          </a:p>
        </p:txBody>
      </p:sp>
      <p:cxnSp>
        <p:nvCxnSpPr>
          <p:cNvPr id="11" name="Connecteur droit 10">
            <a:extLst>
              <a:ext uri="{FF2B5EF4-FFF2-40B4-BE49-F238E27FC236}">
                <a16:creationId xmlns:a16="http://schemas.microsoft.com/office/drawing/2014/main" id="{8309AD4D-1B53-12AF-FBB1-C4874DF46B8A}"/>
              </a:ext>
            </a:extLst>
          </p:cNvPr>
          <p:cNvCxnSpPr>
            <a:cxnSpLocks/>
          </p:cNvCxnSpPr>
          <p:nvPr/>
        </p:nvCxnSpPr>
        <p:spPr>
          <a:xfrm>
            <a:off x="10174662" y="1346413"/>
            <a:ext cx="12106" cy="1451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Connecteur droit 11">
            <a:extLst>
              <a:ext uri="{FF2B5EF4-FFF2-40B4-BE49-F238E27FC236}">
                <a16:creationId xmlns:a16="http://schemas.microsoft.com/office/drawing/2014/main" id="{80366179-5D14-0222-C051-7E37FE79651C}"/>
              </a:ext>
            </a:extLst>
          </p:cNvPr>
          <p:cNvCxnSpPr>
            <a:cxnSpLocks/>
          </p:cNvCxnSpPr>
          <p:nvPr/>
        </p:nvCxnSpPr>
        <p:spPr>
          <a:xfrm flipV="1">
            <a:off x="7261903" y="2053825"/>
            <a:ext cx="4823005" cy="25182"/>
          </a:xfrm>
          <a:prstGeom prst="line">
            <a:avLst/>
          </a:prstGeom>
        </p:spPr>
        <p:style>
          <a:lnRef idx="2">
            <a:schemeClr val="accent1"/>
          </a:lnRef>
          <a:fillRef idx="0">
            <a:schemeClr val="accent1"/>
          </a:fillRef>
          <a:effectRef idx="1">
            <a:schemeClr val="accent1"/>
          </a:effectRef>
          <a:fontRef idx="minor">
            <a:schemeClr val="tx1"/>
          </a:fontRef>
        </p:style>
      </p:cxnSp>
      <p:sp>
        <p:nvSpPr>
          <p:cNvPr id="13" name="ZoneTexte 12">
            <a:extLst>
              <a:ext uri="{FF2B5EF4-FFF2-40B4-BE49-F238E27FC236}">
                <a16:creationId xmlns:a16="http://schemas.microsoft.com/office/drawing/2014/main" id="{5BBA9A74-453A-9C3F-CAE0-C6BB9C3B1337}"/>
              </a:ext>
            </a:extLst>
          </p:cNvPr>
          <p:cNvSpPr txBox="1"/>
          <p:nvPr/>
        </p:nvSpPr>
        <p:spPr>
          <a:xfrm>
            <a:off x="6783859" y="1345939"/>
            <a:ext cx="3331279" cy="707886"/>
          </a:xfrm>
          <a:prstGeom prst="rect">
            <a:avLst/>
          </a:prstGeom>
          <a:noFill/>
        </p:spPr>
        <p:txBody>
          <a:bodyPr wrap="square" rtlCol="0">
            <a:spAutoFit/>
          </a:bodyPr>
          <a:lstStyle/>
          <a:p>
            <a:pPr algn="r"/>
            <a:r>
              <a:rPr lang="fr-FR" sz="2000" dirty="0">
                <a:latin typeface="DM Sans" pitchFamily="2" charset="0"/>
              </a:rPr>
              <a:t>+ 20% </a:t>
            </a:r>
          </a:p>
          <a:p>
            <a:pPr algn="r"/>
            <a:r>
              <a:rPr lang="fr-FR" sz="2000" dirty="0">
                <a:latin typeface="DM Sans" pitchFamily="2" charset="0"/>
              </a:rPr>
              <a:t>demandes de groupes </a:t>
            </a:r>
            <a:endParaRPr lang="fr-FR" sz="1600" i="1" dirty="0">
              <a:latin typeface="DM Sans" pitchFamily="2" charset="0"/>
            </a:endParaRPr>
          </a:p>
        </p:txBody>
      </p:sp>
      <p:sp>
        <p:nvSpPr>
          <p:cNvPr id="14" name="ZoneTexte 13">
            <a:extLst>
              <a:ext uri="{FF2B5EF4-FFF2-40B4-BE49-F238E27FC236}">
                <a16:creationId xmlns:a16="http://schemas.microsoft.com/office/drawing/2014/main" id="{D319FABD-7FC7-6C0F-E649-CF4FC34CB9AD}"/>
              </a:ext>
            </a:extLst>
          </p:cNvPr>
          <p:cNvSpPr txBox="1"/>
          <p:nvPr/>
        </p:nvSpPr>
        <p:spPr>
          <a:xfrm>
            <a:off x="1252255" y="2797955"/>
            <a:ext cx="926757" cy="369332"/>
          </a:xfrm>
          <a:prstGeom prst="rect">
            <a:avLst/>
          </a:prstGeom>
          <a:noFill/>
        </p:spPr>
        <p:txBody>
          <a:bodyPr wrap="square" rtlCol="0">
            <a:spAutoFit/>
          </a:bodyPr>
          <a:lstStyle/>
          <a:p>
            <a:r>
              <a:rPr lang="fr-FR" dirty="0">
                <a:latin typeface="DM Sans" pitchFamily="2" charset="0"/>
              </a:rPr>
              <a:t>433</a:t>
            </a:r>
          </a:p>
        </p:txBody>
      </p:sp>
      <p:sp>
        <p:nvSpPr>
          <p:cNvPr id="15" name="ZoneTexte 14">
            <a:extLst>
              <a:ext uri="{FF2B5EF4-FFF2-40B4-BE49-F238E27FC236}">
                <a16:creationId xmlns:a16="http://schemas.microsoft.com/office/drawing/2014/main" id="{49884375-EE4B-7649-2317-ED2264B052AB}"/>
              </a:ext>
            </a:extLst>
          </p:cNvPr>
          <p:cNvSpPr txBox="1"/>
          <p:nvPr/>
        </p:nvSpPr>
        <p:spPr>
          <a:xfrm>
            <a:off x="5131853" y="4101069"/>
            <a:ext cx="926757" cy="369332"/>
          </a:xfrm>
          <a:prstGeom prst="rect">
            <a:avLst/>
          </a:prstGeom>
          <a:noFill/>
        </p:spPr>
        <p:txBody>
          <a:bodyPr wrap="square" rtlCol="0">
            <a:spAutoFit/>
          </a:bodyPr>
          <a:lstStyle/>
          <a:p>
            <a:r>
              <a:rPr lang="fr-FR" dirty="0">
                <a:latin typeface="DM Sans" pitchFamily="2" charset="0"/>
              </a:rPr>
              <a:t>113</a:t>
            </a:r>
          </a:p>
        </p:txBody>
      </p:sp>
      <p:sp>
        <p:nvSpPr>
          <p:cNvPr id="17" name="ZoneTexte 16">
            <a:extLst>
              <a:ext uri="{FF2B5EF4-FFF2-40B4-BE49-F238E27FC236}">
                <a16:creationId xmlns:a16="http://schemas.microsoft.com/office/drawing/2014/main" id="{CBC45F85-F5F2-C012-06A3-CFE92F5B262A}"/>
              </a:ext>
            </a:extLst>
          </p:cNvPr>
          <p:cNvSpPr txBox="1"/>
          <p:nvPr/>
        </p:nvSpPr>
        <p:spPr>
          <a:xfrm>
            <a:off x="6798180" y="2079006"/>
            <a:ext cx="3331279" cy="677108"/>
          </a:xfrm>
          <a:prstGeom prst="rect">
            <a:avLst/>
          </a:prstGeom>
          <a:noFill/>
        </p:spPr>
        <p:txBody>
          <a:bodyPr wrap="square" rtlCol="0">
            <a:spAutoFit/>
          </a:bodyPr>
          <a:lstStyle/>
          <a:p>
            <a:pPr algn="r"/>
            <a:r>
              <a:rPr lang="fr-FR" sz="2000" dirty="0">
                <a:latin typeface="DM Sans" pitchFamily="2" charset="0"/>
              </a:rPr>
              <a:t>+ 41% </a:t>
            </a:r>
          </a:p>
          <a:p>
            <a:pPr algn="r"/>
            <a:r>
              <a:rPr lang="fr-FR" dirty="0">
                <a:latin typeface="DM Sans" pitchFamily="2" charset="0"/>
              </a:rPr>
              <a:t>Hausse du chiffre d’affaires</a:t>
            </a:r>
          </a:p>
        </p:txBody>
      </p:sp>
      <p:sp>
        <p:nvSpPr>
          <p:cNvPr id="19" name="ZoneTexte 18">
            <a:extLst>
              <a:ext uri="{FF2B5EF4-FFF2-40B4-BE49-F238E27FC236}">
                <a16:creationId xmlns:a16="http://schemas.microsoft.com/office/drawing/2014/main" id="{23AE18EB-D20A-2CC7-A2E2-7135F911261C}"/>
              </a:ext>
            </a:extLst>
          </p:cNvPr>
          <p:cNvSpPr txBox="1"/>
          <p:nvPr/>
        </p:nvSpPr>
        <p:spPr>
          <a:xfrm>
            <a:off x="9359110" y="1359907"/>
            <a:ext cx="2610469" cy="707886"/>
          </a:xfrm>
          <a:prstGeom prst="rect">
            <a:avLst/>
          </a:prstGeom>
          <a:noFill/>
        </p:spPr>
        <p:txBody>
          <a:bodyPr wrap="square" rtlCol="0">
            <a:spAutoFit/>
          </a:bodyPr>
          <a:lstStyle/>
          <a:p>
            <a:pPr algn="r"/>
            <a:r>
              <a:rPr lang="fr-FR" sz="2000" b="1" dirty="0">
                <a:latin typeface="DM Sans" pitchFamily="2" charset="0"/>
              </a:rPr>
              <a:t>390</a:t>
            </a:r>
            <a:r>
              <a:rPr lang="fr-FR" sz="2000" dirty="0">
                <a:latin typeface="DM Sans" pitchFamily="2" charset="0"/>
              </a:rPr>
              <a:t> dossiers groupes</a:t>
            </a:r>
            <a:endParaRPr lang="fr-FR" sz="1600" i="1" dirty="0">
              <a:latin typeface="DM Sans" pitchFamily="2" charset="0"/>
            </a:endParaRPr>
          </a:p>
        </p:txBody>
      </p:sp>
      <p:sp>
        <p:nvSpPr>
          <p:cNvPr id="20" name="ZoneTexte 19">
            <a:extLst>
              <a:ext uri="{FF2B5EF4-FFF2-40B4-BE49-F238E27FC236}">
                <a16:creationId xmlns:a16="http://schemas.microsoft.com/office/drawing/2014/main" id="{53CAEC98-509A-6D52-FA56-E7E658E488AB}"/>
              </a:ext>
            </a:extLst>
          </p:cNvPr>
          <p:cNvSpPr txBox="1"/>
          <p:nvPr/>
        </p:nvSpPr>
        <p:spPr>
          <a:xfrm>
            <a:off x="10115138" y="2115250"/>
            <a:ext cx="1645267" cy="707886"/>
          </a:xfrm>
          <a:prstGeom prst="rect">
            <a:avLst/>
          </a:prstGeom>
          <a:noFill/>
        </p:spPr>
        <p:txBody>
          <a:bodyPr wrap="square" rtlCol="0">
            <a:spAutoFit/>
          </a:bodyPr>
          <a:lstStyle/>
          <a:p>
            <a:pPr algn="ctr"/>
            <a:r>
              <a:rPr lang="fr-FR" sz="2000" b="1" dirty="0">
                <a:latin typeface="DM Sans" pitchFamily="2" charset="0"/>
              </a:rPr>
              <a:t>115 702€ HT </a:t>
            </a:r>
            <a:r>
              <a:rPr lang="fr-FR" sz="2000" dirty="0">
                <a:latin typeface="DM Sans" pitchFamily="2" charset="0"/>
              </a:rPr>
              <a:t>de CA</a:t>
            </a:r>
            <a:endParaRPr lang="fr-FR" sz="1600" i="1" dirty="0">
              <a:latin typeface="DM Sans" pitchFamily="2" charset="0"/>
            </a:endParaRPr>
          </a:p>
        </p:txBody>
      </p:sp>
      <p:sp>
        <p:nvSpPr>
          <p:cNvPr id="22" name="ZoneTexte 21">
            <a:extLst>
              <a:ext uri="{FF2B5EF4-FFF2-40B4-BE49-F238E27FC236}">
                <a16:creationId xmlns:a16="http://schemas.microsoft.com/office/drawing/2014/main" id="{31F5CEAD-016F-00DD-B465-EC9C52C69FCF}"/>
              </a:ext>
            </a:extLst>
          </p:cNvPr>
          <p:cNvSpPr txBox="1"/>
          <p:nvPr/>
        </p:nvSpPr>
        <p:spPr>
          <a:xfrm>
            <a:off x="2084348" y="6107224"/>
            <a:ext cx="5342096" cy="707886"/>
          </a:xfrm>
          <a:prstGeom prst="rect">
            <a:avLst/>
          </a:prstGeom>
          <a:noFill/>
        </p:spPr>
        <p:txBody>
          <a:bodyPr wrap="square" rtlCol="0">
            <a:spAutoFit/>
          </a:bodyPr>
          <a:lstStyle/>
          <a:p>
            <a:r>
              <a:rPr lang="fr-FR" sz="2000" b="1" dirty="0">
                <a:latin typeface="DM Sans" pitchFamily="2" charset="0"/>
              </a:rPr>
              <a:t>320</a:t>
            </a:r>
            <a:r>
              <a:rPr lang="fr-FR" sz="2000" dirty="0">
                <a:latin typeface="DM Sans" pitchFamily="2" charset="0"/>
              </a:rPr>
              <a:t> groupes ont réalisés des balades contées dont 281 scolaires </a:t>
            </a:r>
            <a:endParaRPr lang="fr-FR" sz="1600" i="1" dirty="0">
              <a:latin typeface="DM Sans" pitchFamily="2" charset="0"/>
            </a:endParaRPr>
          </a:p>
        </p:txBody>
      </p:sp>
      <p:sp>
        <p:nvSpPr>
          <p:cNvPr id="23" name="Flèche : droite rayée 22">
            <a:extLst>
              <a:ext uri="{FF2B5EF4-FFF2-40B4-BE49-F238E27FC236}">
                <a16:creationId xmlns:a16="http://schemas.microsoft.com/office/drawing/2014/main" id="{20156324-8EEC-42C9-D751-EECFED3D54ED}"/>
              </a:ext>
            </a:extLst>
          </p:cNvPr>
          <p:cNvSpPr/>
          <p:nvPr/>
        </p:nvSpPr>
        <p:spPr>
          <a:xfrm>
            <a:off x="419489" y="6095756"/>
            <a:ext cx="1547200" cy="566674"/>
          </a:xfrm>
          <a:prstGeom prst="stripedRightArrow">
            <a:avLst/>
          </a:prstGeom>
          <a:solidFill>
            <a:srgbClr val="CBC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500" dirty="0">
              <a:solidFill>
                <a:schemeClr val="tx1"/>
              </a:solidFill>
              <a:latin typeface="DM Sans" pitchFamily="2" charset="0"/>
            </a:endParaRPr>
          </a:p>
        </p:txBody>
      </p:sp>
      <p:sp>
        <p:nvSpPr>
          <p:cNvPr id="24" name="Flèche : droite rayée 23">
            <a:extLst>
              <a:ext uri="{FF2B5EF4-FFF2-40B4-BE49-F238E27FC236}">
                <a16:creationId xmlns:a16="http://schemas.microsoft.com/office/drawing/2014/main" id="{26224847-5566-505E-1D4D-9E5FBCB9B3DD}"/>
              </a:ext>
            </a:extLst>
          </p:cNvPr>
          <p:cNvSpPr/>
          <p:nvPr/>
        </p:nvSpPr>
        <p:spPr>
          <a:xfrm flipH="1">
            <a:off x="11437943" y="6146432"/>
            <a:ext cx="531635" cy="566674"/>
          </a:xfrm>
          <a:prstGeom prst="stripedRightArrow">
            <a:avLst>
              <a:gd name="adj1" fmla="val 100000"/>
              <a:gd name="adj2" fmla="val 50000"/>
            </a:avLst>
          </a:prstGeom>
          <a:solidFill>
            <a:srgbClr val="CBC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500" dirty="0">
              <a:solidFill>
                <a:schemeClr val="tx1"/>
              </a:solidFill>
              <a:latin typeface="DM Sans" pitchFamily="2" charset="0"/>
            </a:endParaRPr>
          </a:p>
        </p:txBody>
      </p:sp>
      <p:pic>
        <p:nvPicPr>
          <p:cNvPr id="25" name="Image 24">
            <a:extLst>
              <a:ext uri="{FF2B5EF4-FFF2-40B4-BE49-F238E27FC236}">
                <a16:creationId xmlns:a16="http://schemas.microsoft.com/office/drawing/2014/main" id="{6C44C2CC-E1E1-6C9C-F7A8-EC6E79EBC13A}"/>
              </a:ext>
            </a:extLst>
          </p:cNvPr>
          <p:cNvPicPr>
            <a:picLocks noChangeAspect="1"/>
          </p:cNvPicPr>
          <p:nvPr/>
        </p:nvPicPr>
        <p:blipFill rotWithShape="1">
          <a:blip r:embed="rId4"/>
          <a:srcRect l="47781" t="64270" r="48848" b="29288"/>
          <a:stretch/>
        </p:blipFill>
        <p:spPr>
          <a:xfrm flipH="1">
            <a:off x="6916059" y="6117666"/>
            <a:ext cx="568903" cy="613712"/>
          </a:xfrm>
          <a:prstGeom prst="rect">
            <a:avLst/>
          </a:prstGeom>
        </p:spPr>
      </p:pic>
      <p:sp>
        <p:nvSpPr>
          <p:cNvPr id="26" name="ZoneTexte 25">
            <a:extLst>
              <a:ext uri="{FF2B5EF4-FFF2-40B4-BE49-F238E27FC236}">
                <a16:creationId xmlns:a16="http://schemas.microsoft.com/office/drawing/2014/main" id="{644A41A7-05C8-AFC3-F1EE-EE726E917737}"/>
              </a:ext>
            </a:extLst>
          </p:cNvPr>
          <p:cNvSpPr txBox="1"/>
          <p:nvPr/>
        </p:nvSpPr>
        <p:spPr>
          <a:xfrm>
            <a:off x="7414338" y="6070579"/>
            <a:ext cx="4346067" cy="707886"/>
          </a:xfrm>
          <a:prstGeom prst="rect">
            <a:avLst/>
          </a:prstGeom>
          <a:noFill/>
        </p:spPr>
        <p:txBody>
          <a:bodyPr wrap="square" rtlCol="0">
            <a:spAutoFit/>
          </a:bodyPr>
          <a:lstStyle/>
          <a:p>
            <a:r>
              <a:rPr lang="fr-FR" sz="2000" b="1" dirty="0">
                <a:latin typeface="DM Sans" pitchFamily="2" charset="0"/>
              </a:rPr>
              <a:t>A noter : un pic d’activité en juin </a:t>
            </a:r>
            <a:r>
              <a:rPr lang="fr-FR" sz="2000" dirty="0">
                <a:latin typeface="DM Sans" pitchFamily="2" charset="0"/>
              </a:rPr>
              <a:t>pour l’activité groupe.</a:t>
            </a:r>
            <a:endParaRPr lang="fr-FR" sz="1600" i="1" dirty="0">
              <a:latin typeface="DM Sans" pitchFamily="2" charset="0"/>
            </a:endParaRPr>
          </a:p>
        </p:txBody>
      </p:sp>
      <p:graphicFrame>
        <p:nvGraphicFramePr>
          <p:cNvPr id="8" name="Graphique 7" descr="CA HT &#10;">
            <a:extLst>
              <a:ext uri="{FF2B5EF4-FFF2-40B4-BE49-F238E27FC236}">
                <a16:creationId xmlns:a16="http://schemas.microsoft.com/office/drawing/2014/main" id="{29147D7C-9131-788C-6150-0AAA234D2F9C}"/>
              </a:ext>
            </a:extLst>
          </p:cNvPr>
          <p:cNvGraphicFramePr>
            <a:graphicFrameLocks/>
          </p:cNvGraphicFramePr>
          <p:nvPr>
            <p:extLst>
              <p:ext uri="{D42A27DB-BD31-4B8C-83A1-F6EECF244321}">
                <p14:modId xmlns:p14="http://schemas.microsoft.com/office/powerpoint/2010/main" val="1622756081"/>
              </p:ext>
            </p:extLst>
          </p:nvPr>
        </p:nvGraphicFramePr>
        <p:xfrm>
          <a:off x="7145024" y="3257695"/>
          <a:ext cx="4823005"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3808267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E4C8A44-D88E-298C-7C82-9022250AC10F}"/>
              </a:ext>
            </a:extLst>
          </p:cNvPr>
          <p:cNvSpPr txBox="1"/>
          <p:nvPr/>
        </p:nvSpPr>
        <p:spPr>
          <a:xfrm>
            <a:off x="267226" y="363208"/>
            <a:ext cx="6964587" cy="1846659"/>
          </a:xfrm>
          <a:custGeom>
            <a:avLst/>
            <a:gdLst>
              <a:gd name="connsiteX0" fmla="*/ 0 w 6964587"/>
              <a:gd name="connsiteY0" fmla="*/ 0 h 1846659"/>
              <a:gd name="connsiteX1" fmla="*/ 6964587 w 6964587"/>
              <a:gd name="connsiteY1" fmla="*/ 0 h 1846659"/>
              <a:gd name="connsiteX2" fmla="*/ 6964587 w 6964587"/>
              <a:gd name="connsiteY2" fmla="*/ 1846659 h 1846659"/>
              <a:gd name="connsiteX3" fmla="*/ 0 w 6964587"/>
              <a:gd name="connsiteY3" fmla="*/ 1846659 h 1846659"/>
              <a:gd name="connsiteX4" fmla="*/ 0 w 6964587"/>
              <a:gd name="connsiteY4" fmla="*/ 0 h 1846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4587" h="1846659" extrusionOk="0">
                <a:moveTo>
                  <a:pt x="0" y="0"/>
                </a:moveTo>
                <a:cubicBezTo>
                  <a:pt x="2377689" y="118645"/>
                  <a:pt x="5858507" y="116012"/>
                  <a:pt x="6964587" y="0"/>
                </a:cubicBezTo>
                <a:cubicBezTo>
                  <a:pt x="6940384" y="478967"/>
                  <a:pt x="6894473" y="1153161"/>
                  <a:pt x="6964587" y="1846659"/>
                </a:cubicBezTo>
                <a:cubicBezTo>
                  <a:pt x="4084751" y="1981259"/>
                  <a:pt x="1669877" y="1689463"/>
                  <a:pt x="0" y="1846659"/>
                </a:cubicBezTo>
                <a:cubicBezTo>
                  <a:pt x="-113142" y="1204310"/>
                  <a:pt x="82760" y="671981"/>
                  <a:pt x="0" y="0"/>
                </a:cubicBezTo>
                <a:close/>
              </a:path>
            </a:pathLst>
          </a:custGeom>
          <a:noFill/>
          <a:ln w="25400">
            <a:solidFill>
              <a:schemeClr val="accent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endParaRPr lang="fr-FR" dirty="0">
              <a:latin typeface="DM Sans" pitchFamily="2" charset="0"/>
            </a:endParaRPr>
          </a:p>
          <a:p>
            <a:r>
              <a:rPr lang="fr-FR" b="1" dirty="0">
                <a:latin typeface="DM Sans" pitchFamily="2" charset="0"/>
              </a:rPr>
              <a:t>Le service groupe, apporteur d’affaires pour nos partenaires :</a:t>
            </a:r>
          </a:p>
          <a:p>
            <a:r>
              <a:rPr lang="fr-FR" dirty="0">
                <a:latin typeface="DM Sans" pitchFamily="2" charset="0"/>
              </a:rPr>
              <a:t>Sur un chiffre d’affaires de </a:t>
            </a:r>
            <a:r>
              <a:rPr lang="fr-FR" sz="2000" dirty="0">
                <a:latin typeface="DM Sans" pitchFamily="2" charset="0"/>
              </a:rPr>
              <a:t>120 806€ TTC</a:t>
            </a:r>
            <a:r>
              <a:rPr lang="fr-FR" dirty="0">
                <a:latin typeface="DM Sans" pitchFamily="2" charset="0"/>
              </a:rPr>
              <a:t>, </a:t>
            </a:r>
            <a:r>
              <a:rPr lang="fr-FR" sz="2400" dirty="0">
                <a:latin typeface="DM Sans" pitchFamily="2" charset="0"/>
              </a:rPr>
              <a:t>56 514€ </a:t>
            </a:r>
            <a:r>
              <a:rPr lang="fr-FR" dirty="0">
                <a:latin typeface="DM Sans" pitchFamily="2" charset="0"/>
              </a:rPr>
              <a:t>sont destinés à des activités externes à l’office de tourisme, soit la moitié du CA.</a:t>
            </a:r>
          </a:p>
          <a:p>
            <a:pPr marL="285750" indent="-285750">
              <a:buFontTx/>
              <a:buChar char="-"/>
            </a:pPr>
            <a:endParaRPr lang="fr-FR" dirty="0"/>
          </a:p>
        </p:txBody>
      </p:sp>
      <p:graphicFrame>
        <p:nvGraphicFramePr>
          <p:cNvPr id="5" name="Graphique 4">
            <a:extLst>
              <a:ext uri="{FF2B5EF4-FFF2-40B4-BE49-F238E27FC236}">
                <a16:creationId xmlns:a16="http://schemas.microsoft.com/office/drawing/2014/main" id="{5ACAC404-FB0F-5265-AB5C-B01F0C5D4B12}"/>
              </a:ext>
            </a:extLst>
          </p:cNvPr>
          <p:cNvGraphicFramePr>
            <a:graphicFrameLocks/>
          </p:cNvGraphicFramePr>
          <p:nvPr>
            <p:extLst>
              <p:ext uri="{D42A27DB-BD31-4B8C-83A1-F6EECF244321}">
                <p14:modId xmlns:p14="http://schemas.microsoft.com/office/powerpoint/2010/main" val="1106169018"/>
              </p:ext>
            </p:extLst>
          </p:nvPr>
        </p:nvGraphicFramePr>
        <p:xfrm>
          <a:off x="300178" y="2316040"/>
          <a:ext cx="6964586" cy="4178752"/>
        </p:xfrm>
        <a:graphic>
          <a:graphicData uri="http://schemas.openxmlformats.org/drawingml/2006/chart">
            <c:chart xmlns:c="http://schemas.openxmlformats.org/drawingml/2006/chart" xmlns:r="http://schemas.openxmlformats.org/officeDocument/2006/relationships" r:id="rId2"/>
          </a:graphicData>
        </a:graphic>
      </p:graphicFrame>
      <p:pic>
        <p:nvPicPr>
          <p:cNvPr id="7" name="Image 6">
            <a:extLst>
              <a:ext uri="{FF2B5EF4-FFF2-40B4-BE49-F238E27FC236}">
                <a16:creationId xmlns:a16="http://schemas.microsoft.com/office/drawing/2014/main" id="{A3D5FF63-3094-81A8-D7A7-25A3FE88D18F}"/>
              </a:ext>
            </a:extLst>
          </p:cNvPr>
          <p:cNvPicPr>
            <a:picLocks noChangeAspect="1"/>
          </p:cNvPicPr>
          <p:nvPr/>
        </p:nvPicPr>
        <p:blipFill rotWithShape="1">
          <a:blip r:embed="rId3"/>
          <a:srcRect l="32533" t="15676" r="36858" b="8179"/>
          <a:stretch/>
        </p:blipFill>
        <p:spPr>
          <a:xfrm>
            <a:off x="9819503" y="3174816"/>
            <a:ext cx="2372497" cy="3319976"/>
          </a:xfrm>
          <a:prstGeom prst="rect">
            <a:avLst/>
          </a:prstGeom>
        </p:spPr>
      </p:pic>
      <p:pic>
        <p:nvPicPr>
          <p:cNvPr id="9" name="Image 8">
            <a:extLst>
              <a:ext uri="{FF2B5EF4-FFF2-40B4-BE49-F238E27FC236}">
                <a16:creationId xmlns:a16="http://schemas.microsoft.com/office/drawing/2014/main" id="{C0D60698-FD6B-2A97-E16B-43C86C44C4F6}"/>
              </a:ext>
            </a:extLst>
          </p:cNvPr>
          <p:cNvPicPr>
            <a:picLocks noChangeAspect="1"/>
          </p:cNvPicPr>
          <p:nvPr/>
        </p:nvPicPr>
        <p:blipFill rotWithShape="1">
          <a:blip r:embed="rId4"/>
          <a:srcRect l="50000" t="40720" r="31791" b="14235"/>
          <a:stretch/>
        </p:blipFill>
        <p:spPr>
          <a:xfrm>
            <a:off x="7375617" y="2430495"/>
            <a:ext cx="2372498" cy="3301250"/>
          </a:xfrm>
          <a:prstGeom prst="rect">
            <a:avLst/>
          </a:prstGeom>
        </p:spPr>
      </p:pic>
      <p:sp>
        <p:nvSpPr>
          <p:cNvPr id="10" name="ZoneTexte 9">
            <a:extLst>
              <a:ext uri="{FF2B5EF4-FFF2-40B4-BE49-F238E27FC236}">
                <a16:creationId xmlns:a16="http://schemas.microsoft.com/office/drawing/2014/main" id="{3787CF0C-AFDC-F467-286A-2C9831A7A034}"/>
              </a:ext>
            </a:extLst>
          </p:cNvPr>
          <p:cNvSpPr txBox="1"/>
          <p:nvPr/>
        </p:nvSpPr>
        <p:spPr>
          <a:xfrm>
            <a:off x="7375617" y="317041"/>
            <a:ext cx="4433698" cy="1938992"/>
          </a:xfrm>
          <a:prstGeom prst="rect">
            <a:avLst/>
          </a:prstGeom>
          <a:solidFill>
            <a:srgbClr val="CBCF48"/>
          </a:solidFill>
        </p:spPr>
        <p:txBody>
          <a:bodyPr wrap="square" rtlCol="0">
            <a:spAutoFit/>
          </a:bodyPr>
          <a:lstStyle/>
          <a:p>
            <a:r>
              <a:rPr lang="fr-FR" sz="2000" b="1" dirty="0">
                <a:latin typeface="DM Sans" pitchFamily="2" charset="0"/>
              </a:rPr>
              <a:t>Un service toute l’année </a:t>
            </a:r>
          </a:p>
          <a:p>
            <a:r>
              <a:rPr lang="fr-FR" sz="2000" dirty="0">
                <a:latin typeface="DM Sans" pitchFamily="2" charset="0"/>
              </a:rPr>
              <a:t>Création de deux brochures :</a:t>
            </a:r>
          </a:p>
          <a:p>
            <a:pPr marL="285750" indent="-285750">
              <a:buFontTx/>
              <a:buChar char="-"/>
            </a:pPr>
            <a:r>
              <a:rPr lang="fr-FR" sz="2000" dirty="0">
                <a:latin typeface="DM Sans" pitchFamily="2" charset="0"/>
              </a:rPr>
              <a:t>1 pour les groupes adultes</a:t>
            </a:r>
          </a:p>
          <a:p>
            <a:pPr marL="285750" indent="-285750">
              <a:buFontTx/>
              <a:buChar char="-"/>
            </a:pPr>
            <a:r>
              <a:rPr lang="fr-FR" sz="2000" dirty="0">
                <a:latin typeface="DM Sans" pitchFamily="2" charset="0"/>
              </a:rPr>
              <a:t>1 pour les groupes scolaires</a:t>
            </a:r>
          </a:p>
          <a:p>
            <a:pPr marL="285750" indent="-285750">
              <a:buFontTx/>
              <a:buChar char="-"/>
            </a:pPr>
            <a:r>
              <a:rPr lang="fr-FR" sz="2000" dirty="0">
                <a:latin typeface="DM Sans" pitchFamily="2" charset="0"/>
              </a:rPr>
              <a:t>1 service dédié tourisme accessible  </a:t>
            </a:r>
            <a:endParaRPr lang="fr-FR" sz="2000" dirty="0"/>
          </a:p>
        </p:txBody>
      </p:sp>
    </p:spTree>
    <p:extLst>
      <p:ext uri="{BB962C8B-B14F-4D97-AF65-F5344CB8AC3E}">
        <p14:creationId xmlns:p14="http://schemas.microsoft.com/office/powerpoint/2010/main" val="2679527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502D7B5-A44E-BA66-3698-24E105EC32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678" y="5889523"/>
            <a:ext cx="1526313" cy="1144331"/>
          </a:xfrm>
          <a:prstGeom prst="rect">
            <a:avLst/>
          </a:prstGeom>
        </p:spPr>
      </p:pic>
      <p:pic>
        <p:nvPicPr>
          <p:cNvPr id="3" name="Image 2">
            <a:extLst>
              <a:ext uri="{FF2B5EF4-FFF2-40B4-BE49-F238E27FC236}">
                <a16:creationId xmlns:a16="http://schemas.microsoft.com/office/drawing/2014/main" id="{7B80B4EC-8144-6192-156B-D679F7A08E84}"/>
              </a:ext>
            </a:extLst>
          </p:cNvPr>
          <p:cNvPicPr>
            <a:picLocks noChangeAspect="1"/>
          </p:cNvPicPr>
          <p:nvPr/>
        </p:nvPicPr>
        <p:blipFill rotWithShape="1">
          <a:blip r:embed="rId4">
            <a:extLst>
              <a:ext uri="{28A0092B-C50C-407E-A947-70E740481C1C}">
                <a14:useLocalDpi xmlns:a14="http://schemas.microsoft.com/office/drawing/2010/main" val="0"/>
              </a:ext>
            </a:extLst>
          </a:blip>
          <a:srcRect t="29216" b="28183"/>
          <a:stretch/>
        </p:blipFill>
        <p:spPr>
          <a:xfrm>
            <a:off x="10437541" y="6296606"/>
            <a:ext cx="1754459" cy="560366"/>
          </a:xfrm>
          <a:prstGeom prst="rect">
            <a:avLst/>
          </a:prstGeom>
        </p:spPr>
      </p:pic>
      <p:pic>
        <p:nvPicPr>
          <p:cNvPr id="9" name="Image 8">
            <a:extLst>
              <a:ext uri="{FF2B5EF4-FFF2-40B4-BE49-F238E27FC236}">
                <a16:creationId xmlns:a16="http://schemas.microsoft.com/office/drawing/2014/main" id="{B1492A02-E2C3-22C7-B021-E91A353C599F}"/>
              </a:ext>
            </a:extLst>
          </p:cNvPr>
          <p:cNvPicPr>
            <a:picLocks noChangeAspect="1"/>
          </p:cNvPicPr>
          <p:nvPr/>
        </p:nvPicPr>
        <p:blipFill rotWithShape="1">
          <a:blip r:embed="rId5"/>
          <a:srcRect t="18976" r="42658" b="44173"/>
          <a:stretch/>
        </p:blipFill>
        <p:spPr>
          <a:xfrm>
            <a:off x="5483342" y="2943940"/>
            <a:ext cx="6346071" cy="2895600"/>
          </a:xfrm>
          <a:prstGeom prst="rect">
            <a:avLst/>
          </a:prstGeom>
        </p:spPr>
      </p:pic>
      <p:pic>
        <p:nvPicPr>
          <p:cNvPr id="10" name="Image 9" descr="Une image contenant texte, Police, Graphique, capture d’écran&#10;&#10;Description générée automatiquement">
            <a:extLst>
              <a:ext uri="{FF2B5EF4-FFF2-40B4-BE49-F238E27FC236}">
                <a16:creationId xmlns:a16="http://schemas.microsoft.com/office/drawing/2014/main" id="{C707BA9C-B90D-1080-60BA-FC0CA1E3D0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678" y="66743"/>
            <a:ext cx="4281229" cy="1864751"/>
          </a:xfrm>
          <a:prstGeom prst="rect">
            <a:avLst/>
          </a:prstGeom>
        </p:spPr>
      </p:pic>
      <p:sp>
        <p:nvSpPr>
          <p:cNvPr id="15" name="Rectangle 14">
            <a:extLst>
              <a:ext uri="{FF2B5EF4-FFF2-40B4-BE49-F238E27FC236}">
                <a16:creationId xmlns:a16="http://schemas.microsoft.com/office/drawing/2014/main" id="{5264D0A8-E82D-2559-AE85-1C4AD9BAB695}"/>
              </a:ext>
            </a:extLst>
          </p:cNvPr>
          <p:cNvSpPr/>
          <p:nvPr/>
        </p:nvSpPr>
        <p:spPr>
          <a:xfrm>
            <a:off x="362587" y="1944895"/>
            <a:ext cx="7066913" cy="4631893"/>
          </a:xfrm>
          <a:prstGeom prst="rect">
            <a:avLst/>
          </a:prstGeom>
          <a:solidFill>
            <a:srgbClr val="CBC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DACC04DF-5838-0F52-0EB6-9A720291083C}"/>
              </a:ext>
            </a:extLst>
          </p:cNvPr>
          <p:cNvSpPr txBox="1"/>
          <p:nvPr/>
        </p:nvSpPr>
        <p:spPr>
          <a:xfrm>
            <a:off x="577534" y="1944896"/>
            <a:ext cx="4164227" cy="523220"/>
          </a:xfrm>
          <a:prstGeom prst="rect">
            <a:avLst/>
          </a:prstGeom>
          <a:noFill/>
        </p:spPr>
        <p:txBody>
          <a:bodyPr wrap="square" rtlCol="0">
            <a:spAutoFit/>
          </a:bodyPr>
          <a:lstStyle/>
          <a:p>
            <a:r>
              <a:rPr lang="fr-FR" sz="2800" dirty="0">
                <a:latin typeface="DM Sans" pitchFamily="2" charset="0"/>
              </a:rPr>
              <a:t>SOMMAIRE  : </a:t>
            </a:r>
          </a:p>
        </p:txBody>
      </p:sp>
      <p:sp>
        <p:nvSpPr>
          <p:cNvPr id="7" name="ZoneTexte 6">
            <a:extLst>
              <a:ext uri="{FF2B5EF4-FFF2-40B4-BE49-F238E27FC236}">
                <a16:creationId xmlns:a16="http://schemas.microsoft.com/office/drawing/2014/main" id="{91ABFC91-2228-F4D3-2802-BDF3A755A278}"/>
              </a:ext>
            </a:extLst>
          </p:cNvPr>
          <p:cNvSpPr txBox="1"/>
          <p:nvPr/>
        </p:nvSpPr>
        <p:spPr>
          <a:xfrm>
            <a:off x="577534" y="2709822"/>
            <a:ext cx="6346071" cy="3416320"/>
          </a:xfrm>
          <a:prstGeom prst="rect">
            <a:avLst/>
          </a:prstGeom>
          <a:noFill/>
        </p:spPr>
        <p:txBody>
          <a:bodyPr wrap="square" rtlCol="0">
            <a:spAutoFit/>
          </a:bodyPr>
          <a:lstStyle/>
          <a:p>
            <a:r>
              <a:rPr lang="fr-FR" sz="2400" dirty="0">
                <a:latin typeface="DM Sans" pitchFamily="2" charset="0"/>
              </a:rPr>
              <a:t>1 – Accueil du Président et  Rapport moral </a:t>
            </a:r>
          </a:p>
          <a:p>
            <a:r>
              <a:rPr lang="fr-FR" sz="2400" dirty="0">
                <a:latin typeface="DM Sans" pitchFamily="2" charset="0"/>
              </a:rPr>
              <a:t>2 – Présentation de la SPL : statuts, missions </a:t>
            </a:r>
          </a:p>
          <a:p>
            <a:r>
              <a:rPr lang="fr-FR" sz="2400" dirty="0">
                <a:latin typeface="DM Sans" pitchFamily="2" charset="0"/>
              </a:rPr>
              <a:t>3 – Une équipe et des partenaires au service des missions de l’office </a:t>
            </a:r>
          </a:p>
          <a:p>
            <a:r>
              <a:rPr lang="fr-FR" sz="2400" dirty="0">
                <a:latin typeface="DM Sans" pitchFamily="2" charset="0"/>
              </a:rPr>
              <a:t>4 – Accueil - Information</a:t>
            </a:r>
          </a:p>
          <a:p>
            <a:r>
              <a:rPr lang="fr-FR" sz="2400" dirty="0">
                <a:latin typeface="DM Sans" pitchFamily="2" charset="0"/>
              </a:rPr>
              <a:t>5 – Promotion</a:t>
            </a:r>
          </a:p>
          <a:p>
            <a:r>
              <a:rPr lang="fr-FR" sz="2400" dirty="0">
                <a:latin typeface="DM Sans" pitchFamily="2" charset="0"/>
              </a:rPr>
              <a:t>6 – Animation – Observation</a:t>
            </a:r>
          </a:p>
          <a:p>
            <a:r>
              <a:rPr lang="fr-FR" sz="2400" dirty="0">
                <a:latin typeface="DM Sans" pitchFamily="2" charset="0"/>
              </a:rPr>
              <a:t>7 – Activités commerciales de la SPL </a:t>
            </a:r>
          </a:p>
        </p:txBody>
      </p:sp>
      <p:pic>
        <p:nvPicPr>
          <p:cNvPr id="4" name="Image 3" descr="Une image contenant noir, obscurité, capture d’écran&#10;&#10;Description générée automatiquement">
            <a:extLst>
              <a:ext uri="{FF2B5EF4-FFF2-40B4-BE49-F238E27FC236}">
                <a16:creationId xmlns:a16="http://schemas.microsoft.com/office/drawing/2014/main" id="{A72B9007-B93E-2CAD-266B-5C8E51B59AD2}"/>
              </a:ext>
            </a:extLst>
          </p:cNvPr>
          <p:cNvPicPr>
            <a:picLocks noChangeAspect="1"/>
          </p:cNvPicPr>
          <p:nvPr/>
        </p:nvPicPr>
        <p:blipFill rotWithShape="1">
          <a:blip r:embed="rId7">
            <a:extLst>
              <a:ext uri="{28A0092B-C50C-407E-A947-70E740481C1C}">
                <a14:useLocalDpi xmlns:a14="http://schemas.microsoft.com/office/drawing/2010/main" val="0"/>
              </a:ext>
            </a:extLst>
          </a:blip>
          <a:srcRect b="57478"/>
          <a:stretch/>
        </p:blipFill>
        <p:spPr>
          <a:xfrm>
            <a:off x="5162377" y="533333"/>
            <a:ext cx="3276600" cy="970253"/>
          </a:xfrm>
          <a:prstGeom prst="rect">
            <a:avLst/>
          </a:prstGeom>
        </p:spPr>
      </p:pic>
      <p:pic>
        <p:nvPicPr>
          <p:cNvPr id="5" name="Image 4" descr="Une image contenant noir, obscurité&#10;&#10;Description générée automatiquement">
            <a:extLst>
              <a:ext uri="{FF2B5EF4-FFF2-40B4-BE49-F238E27FC236}">
                <a16:creationId xmlns:a16="http://schemas.microsoft.com/office/drawing/2014/main" id="{7AC1D0BC-85BB-882C-D45E-6AC1721226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38977" y="419033"/>
            <a:ext cx="1047911" cy="970253"/>
          </a:xfrm>
          <a:prstGeom prst="rect">
            <a:avLst/>
          </a:prstGeom>
        </p:spPr>
      </p:pic>
    </p:spTree>
    <p:extLst>
      <p:ext uri="{BB962C8B-B14F-4D97-AF65-F5344CB8AC3E}">
        <p14:creationId xmlns:p14="http://schemas.microsoft.com/office/powerpoint/2010/main" val="2710179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71360BD5-2BD9-0627-3ED6-2DC4F9C65DD3}"/>
              </a:ext>
            </a:extLst>
          </p:cNvPr>
          <p:cNvGraphicFramePr>
            <a:graphicFrameLocks noGrp="1"/>
          </p:cNvGraphicFramePr>
          <p:nvPr>
            <p:extLst>
              <p:ext uri="{D42A27DB-BD31-4B8C-83A1-F6EECF244321}">
                <p14:modId xmlns:p14="http://schemas.microsoft.com/office/powerpoint/2010/main" val="2017734717"/>
              </p:ext>
            </p:extLst>
          </p:nvPr>
        </p:nvGraphicFramePr>
        <p:xfrm>
          <a:off x="971550" y="726440"/>
          <a:ext cx="9842500" cy="3020060"/>
        </p:xfrm>
        <a:graphic>
          <a:graphicData uri="http://schemas.openxmlformats.org/drawingml/2006/table">
            <a:tbl>
              <a:tblPr firstRow="1" bandRow="1">
                <a:tableStyleId>{5C22544A-7EE6-4342-B048-85BDC9FD1C3A}</a:tableStyleId>
              </a:tblPr>
              <a:tblGrid>
                <a:gridCol w="2460625">
                  <a:extLst>
                    <a:ext uri="{9D8B030D-6E8A-4147-A177-3AD203B41FA5}">
                      <a16:colId xmlns:a16="http://schemas.microsoft.com/office/drawing/2014/main" val="1964176842"/>
                    </a:ext>
                  </a:extLst>
                </a:gridCol>
                <a:gridCol w="1685925">
                  <a:extLst>
                    <a:ext uri="{9D8B030D-6E8A-4147-A177-3AD203B41FA5}">
                      <a16:colId xmlns:a16="http://schemas.microsoft.com/office/drawing/2014/main" val="3851772461"/>
                    </a:ext>
                  </a:extLst>
                </a:gridCol>
                <a:gridCol w="3632200">
                  <a:extLst>
                    <a:ext uri="{9D8B030D-6E8A-4147-A177-3AD203B41FA5}">
                      <a16:colId xmlns:a16="http://schemas.microsoft.com/office/drawing/2014/main" val="1296750026"/>
                    </a:ext>
                  </a:extLst>
                </a:gridCol>
                <a:gridCol w="2063750">
                  <a:extLst>
                    <a:ext uri="{9D8B030D-6E8A-4147-A177-3AD203B41FA5}">
                      <a16:colId xmlns:a16="http://schemas.microsoft.com/office/drawing/2014/main" val="130643945"/>
                    </a:ext>
                  </a:extLst>
                </a:gridCol>
              </a:tblGrid>
              <a:tr h="370840">
                <a:tc>
                  <a:txBody>
                    <a:bodyPr/>
                    <a:lstStyle/>
                    <a:p>
                      <a:r>
                        <a:rPr lang="fr-FR" sz="2000" dirty="0">
                          <a:solidFill>
                            <a:schemeClr val="tx1"/>
                          </a:solidFill>
                          <a:latin typeface="DM Sans" pitchFamily="2" charset="0"/>
                        </a:rPr>
                        <a:t>Partenaires </a:t>
                      </a:r>
                    </a:p>
                  </a:txBody>
                  <a:tcPr>
                    <a:solidFill>
                      <a:srgbClr val="CBCF48"/>
                    </a:solidFill>
                  </a:tcPr>
                </a:tc>
                <a:tc>
                  <a:txBody>
                    <a:bodyPr/>
                    <a:lstStyle/>
                    <a:p>
                      <a:r>
                        <a:rPr lang="fr-FR" sz="2000" dirty="0">
                          <a:solidFill>
                            <a:schemeClr val="tx1"/>
                          </a:solidFill>
                          <a:latin typeface="DM Sans" pitchFamily="2" charset="0"/>
                        </a:rPr>
                        <a:t>Nombre de Conventions </a:t>
                      </a:r>
                    </a:p>
                  </a:txBody>
                  <a:tcPr>
                    <a:solidFill>
                      <a:srgbClr val="CBCF48"/>
                    </a:solidFill>
                  </a:tcPr>
                </a:tc>
                <a:tc>
                  <a:txBody>
                    <a:bodyPr/>
                    <a:lstStyle/>
                    <a:p>
                      <a:r>
                        <a:rPr lang="fr-FR" sz="2000" dirty="0">
                          <a:solidFill>
                            <a:schemeClr val="tx1"/>
                          </a:solidFill>
                          <a:latin typeface="DM Sans" pitchFamily="2" charset="0"/>
                        </a:rPr>
                        <a:t>Nature des conventions </a:t>
                      </a:r>
                    </a:p>
                  </a:txBody>
                  <a:tcPr>
                    <a:solidFill>
                      <a:srgbClr val="CBCF48"/>
                    </a:solidFill>
                  </a:tcPr>
                </a:tc>
                <a:tc>
                  <a:txBody>
                    <a:bodyPr/>
                    <a:lstStyle/>
                    <a:p>
                      <a:r>
                        <a:rPr lang="fr-FR" sz="2000" dirty="0">
                          <a:solidFill>
                            <a:schemeClr val="tx1"/>
                          </a:solidFill>
                          <a:latin typeface="DM Sans" pitchFamily="2" charset="0"/>
                        </a:rPr>
                        <a:t>Durée </a:t>
                      </a:r>
                    </a:p>
                  </a:txBody>
                  <a:tcPr>
                    <a:solidFill>
                      <a:srgbClr val="CBCF48"/>
                    </a:solidFill>
                  </a:tcPr>
                </a:tc>
                <a:extLst>
                  <a:ext uri="{0D108BD9-81ED-4DB2-BD59-A6C34878D82A}">
                    <a16:rowId xmlns:a16="http://schemas.microsoft.com/office/drawing/2014/main" val="1936838707"/>
                  </a:ext>
                </a:extLst>
              </a:tr>
              <a:tr h="370840">
                <a:tc>
                  <a:txBody>
                    <a:bodyPr/>
                    <a:lstStyle/>
                    <a:p>
                      <a:r>
                        <a:rPr lang="fr-FR" dirty="0">
                          <a:latin typeface="DM Sans" pitchFamily="2" charset="0"/>
                        </a:rPr>
                        <a:t>Transport Ferron</a:t>
                      </a:r>
                    </a:p>
                  </a:txBody>
                  <a:tcPr/>
                </a:tc>
                <a:tc>
                  <a:txBody>
                    <a:bodyPr/>
                    <a:lstStyle/>
                    <a:p>
                      <a:r>
                        <a:rPr lang="fr-FR" dirty="0">
                          <a:latin typeface="DM Sans" pitchFamily="2" charset="0"/>
                        </a:rPr>
                        <a:t>1</a:t>
                      </a:r>
                    </a:p>
                  </a:txBody>
                  <a:tcPr/>
                </a:tc>
                <a:tc>
                  <a:txBody>
                    <a:bodyPr/>
                    <a:lstStyle/>
                    <a:p>
                      <a:r>
                        <a:rPr lang="fr-FR" dirty="0">
                          <a:latin typeface="DM Sans" pitchFamily="2" charset="0"/>
                        </a:rPr>
                        <a:t>Commercialisation </a:t>
                      </a:r>
                    </a:p>
                  </a:txBody>
                  <a:tcPr/>
                </a:tc>
                <a:tc>
                  <a:txBody>
                    <a:bodyPr/>
                    <a:lstStyle/>
                    <a:p>
                      <a:r>
                        <a:rPr lang="fr-FR" dirty="0">
                          <a:latin typeface="DM Sans" pitchFamily="2" charset="0"/>
                        </a:rPr>
                        <a:t>1 an</a:t>
                      </a:r>
                    </a:p>
                  </a:txBody>
                  <a:tcPr/>
                </a:tc>
                <a:extLst>
                  <a:ext uri="{0D108BD9-81ED-4DB2-BD59-A6C34878D82A}">
                    <a16:rowId xmlns:a16="http://schemas.microsoft.com/office/drawing/2014/main" val="760873834"/>
                  </a:ext>
                </a:extLst>
              </a:tr>
              <a:tr h="517314">
                <a:tc>
                  <a:txBody>
                    <a:bodyPr/>
                    <a:lstStyle/>
                    <a:p>
                      <a:r>
                        <a:rPr lang="fr-FR" dirty="0">
                          <a:latin typeface="DM Sans" pitchFamily="2" charset="0"/>
                        </a:rPr>
                        <a:t>Prestataires touristiques </a:t>
                      </a:r>
                    </a:p>
                  </a:txBody>
                  <a:tcPr/>
                </a:tc>
                <a:tc>
                  <a:txBody>
                    <a:bodyPr/>
                    <a:lstStyle/>
                    <a:p>
                      <a:r>
                        <a:rPr lang="fr-FR" dirty="0">
                          <a:latin typeface="DM Sans" pitchFamily="2" charset="0"/>
                        </a:rPr>
                        <a:t>14</a:t>
                      </a:r>
                    </a:p>
                  </a:txBody>
                  <a:tcPr/>
                </a:tc>
                <a:tc>
                  <a:txBody>
                    <a:bodyPr/>
                    <a:lstStyle/>
                    <a:p>
                      <a:r>
                        <a:rPr lang="fr-FR" dirty="0">
                          <a:latin typeface="DM Sans" pitchFamily="2" charset="0"/>
                        </a:rPr>
                        <a:t>Commercialisation</a:t>
                      </a:r>
                    </a:p>
                  </a:txBody>
                  <a:tcPr/>
                </a:tc>
                <a:tc>
                  <a:txBody>
                    <a:bodyPr/>
                    <a:lstStyle/>
                    <a:p>
                      <a:r>
                        <a:rPr lang="fr-FR" dirty="0">
                          <a:latin typeface="DM Sans" pitchFamily="2" charset="0"/>
                        </a:rPr>
                        <a:t>1 an </a:t>
                      </a:r>
                    </a:p>
                  </a:txBody>
                  <a:tcPr/>
                </a:tc>
                <a:extLst>
                  <a:ext uri="{0D108BD9-81ED-4DB2-BD59-A6C34878D82A}">
                    <a16:rowId xmlns:a16="http://schemas.microsoft.com/office/drawing/2014/main" val="1413292424"/>
                  </a:ext>
                </a:extLst>
              </a:tr>
              <a:tr h="370840">
                <a:tc>
                  <a:txBody>
                    <a:bodyPr/>
                    <a:lstStyle/>
                    <a:p>
                      <a:r>
                        <a:rPr lang="fr-FR" dirty="0">
                          <a:latin typeface="DM Sans" pitchFamily="2" charset="0"/>
                        </a:rPr>
                        <a:t>Restaurateurs </a:t>
                      </a:r>
                    </a:p>
                  </a:txBody>
                  <a:tcPr/>
                </a:tc>
                <a:tc>
                  <a:txBody>
                    <a:bodyPr/>
                    <a:lstStyle/>
                    <a:p>
                      <a:r>
                        <a:rPr lang="fr-FR" dirty="0">
                          <a:latin typeface="DM Sans" pitchFamily="2" charset="0"/>
                        </a:rPr>
                        <a:t>5</a:t>
                      </a:r>
                    </a:p>
                  </a:txBody>
                  <a:tcPr/>
                </a:tc>
                <a:tc>
                  <a:txBody>
                    <a:bodyPr/>
                    <a:lstStyle/>
                    <a:p>
                      <a:r>
                        <a:rPr lang="fr-FR" dirty="0">
                          <a:latin typeface="DM Sans" pitchFamily="2" charset="0"/>
                        </a:rPr>
                        <a:t>Commercialisation</a:t>
                      </a:r>
                    </a:p>
                  </a:txBody>
                  <a:tcPr/>
                </a:tc>
                <a:tc>
                  <a:txBody>
                    <a:bodyPr/>
                    <a:lstStyle/>
                    <a:p>
                      <a:r>
                        <a:rPr lang="fr-FR" dirty="0">
                          <a:latin typeface="DM Sans" pitchFamily="2" charset="0"/>
                        </a:rPr>
                        <a:t>1 an </a:t>
                      </a:r>
                    </a:p>
                  </a:txBody>
                  <a:tcPr/>
                </a:tc>
                <a:extLst>
                  <a:ext uri="{0D108BD9-81ED-4DB2-BD59-A6C34878D82A}">
                    <a16:rowId xmlns:a16="http://schemas.microsoft.com/office/drawing/2014/main" val="1319216804"/>
                  </a:ext>
                </a:extLst>
              </a:tr>
              <a:tr h="566420">
                <a:tc>
                  <a:txBody>
                    <a:bodyPr/>
                    <a:lstStyle/>
                    <a:p>
                      <a:r>
                        <a:rPr lang="fr-FR" dirty="0">
                          <a:latin typeface="DM Sans" pitchFamily="2" charset="0"/>
                        </a:rPr>
                        <a:t>Guides-conteurs </a:t>
                      </a:r>
                    </a:p>
                  </a:txBody>
                  <a:tcPr/>
                </a:tc>
                <a:tc>
                  <a:txBody>
                    <a:bodyPr/>
                    <a:lstStyle/>
                    <a:p>
                      <a:r>
                        <a:rPr lang="fr-FR" dirty="0">
                          <a:latin typeface="DM Sans" pitchFamily="2" charset="0"/>
                        </a:rPr>
                        <a:t>5</a:t>
                      </a:r>
                    </a:p>
                  </a:txBody>
                  <a:tcPr/>
                </a:tc>
                <a:tc>
                  <a:txBody>
                    <a:bodyPr/>
                    <a:lstStyle/>
                    <a:p>
                      <a:r>
                        <a:rPr lang="fr-FR" dirty="0">
                          <a:latin typeface="DM Sans" pitchFamily="2" charset="0"/>
                        </a:rPr>
                        <a:t>Commercialisation</a:t>
                      </a:r>
                    </a:p>
                  </a:txBody>
                  <a:tcPr/>
                </a:tc>
                <a:tc>
                  <a:txBody>
                    <a:bodyPr/>
                    <a:lstStyle/>
                    <a:p>
                      <a:r>
                        <a:rPr lang="fr-FR" dirty="0">
                          <a:latin typeface="DM Sans" pitchFamily="2" charset="0"/>
                        </a:rPr>
                        <a:t>1 an </a:t>
                      </a:r>
                    </a:p>
                  </a:txBody>
                  <a:tcPr/>
                </a:tc>
                <a:extLst>
                  <a:ext uri="{0D108BD9-81ED-4DB2-BD59-A6C34878D82A}">
                    <a16:rowId xmlns:a16="http://schemas.microsoft.com/office/drawing/2014/main" val="979735484"/>
                  </a:ext>
                </a:extLst>
              </a:tr>
              <a:tr h="370840">
                <a:tc>
                  <a:txBody>
                    <a:bodyPr/>
                    <a:lstStyle/>
                    <a:p>
                      <a:r>
                        <a:rPr lang="fr-FR" dirty="0">
                          <a:latin typeface="DM Sans" pitchFamily="2" charset="0"/>
                        </a:rPr>
                        <a:t>Séminaire </a:t>
                      </a:r>
                    </a:p>
                  </a:txBody>
                  <a:tcPr/>
                </a:tc>
                <a:tc>
                  <a:txBody>
                    <a:bodyPr/>
                    <a:lstStyle/>
                    <a:p>
                      <a:r>
                        <a:rPr lang="fr-FR" dirty="0">
                          <a:latin typeface="DM Sans" pitchFamily="2" charset="0"/>
                        </a:rPr>
                        <a:t>1</a:t>
                      </a:r>
                    </a:p>
                  </a:txBody>
                  <a:tcPr/>
                </a:tc>
                <a:tc>
                  <a:txBody>
                    <a:bodyPr/>
                    <a:lstStyle/>
                    <a:p>
                      <a:r>
                        <a:rPr lang="fr-FR" dirty="0">
                          <a:latin typeface="DM Sans" pitchFamily="2" charset="0"/>
                        </a:rPr>
                        <a:t>Commercialisation</a:t>
                      </a:r>
                    </a:p>
                  </a:txBody>
                  <a:tcPr/>
                </a:tc>
                <a:tc>
                  <a:txBody>
                    <a:bodyPr/>
                    <a:lstStyle/>
                    <a:p>
                      <a:r>
                        <a:rPr lang="fr-FR" dirty="0">
                          <a:latin typeface="DM Sans" pitchFamily="2" charset="0"/>
                        </a:rPr>
                        <a:t>1 an</a:t>
                      </a:r>
                    </a:p>
                  </a:txBody>
                  <a:tcPr/>
                </a:tc>
                <a:extLst>
                  <a:ext uri="{0D108BD9-81ED-4DB2-BD59-A6C34878D82A}">
                    <a16:rowId xmlns:a16="http://schemas.microsoft.com/office/drawing/2014/main" val="4198429880"/>
                  </a:ext>
                </a:extLst>
              </a:tr>
            </a:tbl>
          </a:graphicData>
        </a:graphic>
      </p:graphicFrame>
      <p:sp>
        <p:nvSpPr>
          <p:cNvPr id="2" name="ZoneTexte 1">
            <a:extLst>
              <a:ext uri="{FF2B5EF4-FFF2-40B4-BE49-F238E27FC236}">
                <a16:creationId xmlns:a16="http://schemas.microsoft.com/office/drawing/2014/main" id="{4A92E836-7741-84E4-0881-CF67B96C1739}"/>
              </a:ext>
            </a:extLst>
          </p:cNvPr>
          <p:cNvSpPr txBox="1"/>
          <p:nvPr/>
        </p:nvSpPr>
        <p:spPr>
          <a:xfrm>
            <a:off x="3365500" y="4162400"/>
            <a:ext cx="6559550" cy="646331"/>
          </a:xfrm>
          <a:prstGeom prst="rect">
            <a:avLst/>
          </a:prstGeom>
          <a:noFill/>
        </p:spPr>
        <p:txBody>
          <a:bodyPr wrap="square" rtlCol="0">
            <a:spAutoFit/>
          </a:bodyPr>
          <a:lstStyle/>
          <a:p>
            <a:r>
              <a:rPr lang="fr-FR" b="1" dirty="0">
                <a:latin typeface="DM Sans" pitchFamily="2" charset="0"/>
              </a:rPr>
              <a:t>26 conventions </a:t>
            </a:r>
            <a:r>
              <a:rPr lang="fr-FR" dirty="0">
                <a:latin typeface="DM Sans" pitchFamily="2" charset="0"/>
              </a:rPr>
              <a:t>signées avec nos partenaires pour les commercialiser  </a:t>
            </a:r>
          </a:p>
        </p:txBody>
      </p:sp>
      <p:sp>
        <p:nvSpPr>
          <p:cNvPr id="3" name="Flèche : droite rayée 2">
            <a:extLst>
              <a:ext uri="{FF2B5EF4-FFF2-40B4-BE49-F238E27FC236}">
                <a16:creationId xmlns:a16="http://schemas.microsoft.com/office/drawing/2014/main" id="{E3915741-4EE3-6605-FF2A-AB33CD2B2F41}"/>
              </a:ext>
            </a:extLst>
          </p:cNvPr>
          <p:cNvSpPr/>
          <p:nvPr/>
        </p:nvSpPr>
        <p:spPr>
          <a:xfrm>
            <a:off x="1219589" y="4162400"/>
            <a:ext cx="1547200" cy="566674"/>
          </a:xfrm>
          <a:prstGeom prst="stripedRightArrow">
            <a:avLst/>
          </a:prstGeom>
          <a:solidFill>
            <a:srgbClr val="CBC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500" dirty="0">
              <a:solidFill>
                <a:schemeClr val="tx1"/>
              </a:solidFill>
              <a:latin typeface="DM Sans" pitchFamily="2" charset="0"/>
            </a:endParaRPr>
          </a:p>
        </p:txBody>
      </p:sp>
    </p:spTree>
    <p:extLst>
      <p:ext uri="{BB962C8B-B14F-4D97-AF65-F5344CB8AC3E}">
        <p14:creationId xmlns:p14="http://schemas.microsoft.com/office/powerpoint/2010/main" val="33847170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96E71725-5B76-FD11-C424-2B1105B216C8}"/>
              </a:ext>
            </a:extLst>
          </p:cNvPr>
          <p:cNvCxnSpPr>
            <a:cxnSpLocks/>
          </p:cNvCxnSpPr>
          <p:nvPr/>
        </p:nvCxnSpPr>
        <p:spPr>
          <a:xfrm>
            <a:off x="222421" y="723984"/>
            <a:ext cx="276727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 name="Connecteur droit 4">
            <a:extLst>
              <a:ext uri="{FF2B5EF4-FFF2-40B4-BE49-F238E27FC236}">
                <a16:creationId xmlns:a16="http://schemas.microsoft.com/office/drawing/2014/main" id="{E15C5C20-91BB-80FB-2177-2510BD1A7F1E}"/>
              </a:ext>
            </a:extLst>
          </p:cNvPr>
          <p:cNvCxnSpPr>
            <a:cxnSpLocks/>
          </p:cNvCxnSpPr>
          <p:nvPr/>
        </p:nvCxnSpPr>
        <p:spPr>
          <a:xfrm>
            <a:off x="2989694" y="72750"/>
            <a:ext cx="0" cy="65123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 name="ZoneTexte 5">
            <a:extLst>
              <a:ext uri="{FF2B5EF4-FFF2-40B4-BE49-F238E27FC236}">
                <a16:creationId xmlns:a16="http://schemas.microsoft.com/office/drawing/2014/main" id="{A853366C-437F-858C-B801-12AECB3F3AF0}"/>
              </a:ext>
            </a:extLst>
          </p:cNvPr>
          <p:cNvSpPr txBox="1"/>
          <p:nvPr/>
        </p:nvSpPr>
        <p:spPr>
          <a:xfrm>
            <a:off x="-1268487" y="213701"/>
            <a:ext cx="4072830" cy="369332"/>
          </a:xfrm>
          <a:prstGeom prst="rect">
            <a:avLst/>
          </a:prstGeom>
          <a:noFill/>
        </p:spPr>
        <p:txBody>
          <a:bodyPr wrap="square" rtlCol="0">
            <a:spAutoFit/>
          </a:bodyPr>
          <a:lstStyle/>
          <a:p>
            <a:pPr algn="r"/>
            <a:r>
              <a:rPr lang="fr-FR" b="1" dirty="0">
                <a:latin typeface="Satoshi" pitchFamily="50" charset="0"/>
              </a:rPr>
              <a:t>SERVICE MEDIATION</a:t>
            </a:r>
          </a:p>
        </p:txBody>
      </p:sp>
      <p:pic>
        <p:nvPicPr>
          <p:cNvPr id="1026" name="Picture 2">
            <a:extLst>
              <a:ext uri="{FF2B5EF4-FFF2-40B4-BE49-F238E27FC236}">
                <a16:creationId xmlns:a16="http://schemas.microsoft.com/office/drawing/2014/main" id="{FC0B2C74-2ECF-ACB2-ECF2-6D88BF3FE2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85" t="6411" r="11727" b="8656"/>
          <a:stretch/>
        </p:blipFill>
        <p:spPr bwMode="auto">
          <a:xfrm>
            <a:off x="222421" y="1462037"/>
            <a:ext cx="1786767" cy="255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F374CA21-E078-3493-1B23-944269C71F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537" t="11090" r="13243" b="8843"/>
          <a:stretch/>
        </p:blipFill>
        <p:spPr bwMode="auto">
          <a:xfrm>
            <a:off x="2142750" y="1462036"/>
            <a:ext cx="2431542" cy="3405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a:extLst>
              <a:ext uri="{FF2B5EF4-FFF2-40B4-BE49-F238E27FC236}">
                <a16:creationId xmlns:a16="http://schemas.microsoft.com/office/drawing/2014/main" id="{78E60754-2AFC-52A6-CD2B-77A1F02AC7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648"/>
          <a:stretch/>
        </p:blipFill>
        <p:spPr>
          <a:xfrm>
            <a:off x="4707854" y="1444126"/>
            <a:ext cx="2381548" cy="3441513"/>
          </a:xfrm>
          <a:prstGeom prst="rect">
            <a:avLst/>
          </a:prstGeom>
        </p:spPr>
      </p:pic>
      <p:pic>
        <p:nvPicPr>
          <p:cNvPr id="9" name="Image 8" descr="Une image contenant texte, oiseau, hibou, Oiseau de proie&#10;&#10;Description générée automatiquement">
            <a:extLst>
              <a:ext uri="{FF2B5EF4-FFF2-40B4-BE49-F238E27FC236}">
                <a16:creationId xmlns:a16="http://schemas.microsoft.com/office/drawing/2014/main" id="{B9C6C00E-20C3-080E-A76F-33981F5F0A7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680"/>
          <a:stretch/>
        </p:blipFill>
        <p:spPr>
          <a:xfrm>
            <a:off x="7272958" y="1479944"/>
            <a:ext cx="2393155" cy="3405695"/>
          </a:xfrm>
          <a:prstGeom prst="rect">
            <a:avLst/>
          </a:prstGeom>
        </p:spPr>
      </p:pic>
      <p:pic>
        <p:nvPicPr>
          <p:cNvPr id="10" name="Image 9" descr="Une image contenant texte, capture d’écran, fleur, barrière de corail&#10;&#10;Description générée automatiquement">
            <a:extLst>
              <a:ext uri="{FF2B5EF4-FFF2-40B4-BE49-F238E27FC236}">
                <a16:creationId xmlns:a16="http://schemas.microsoft.com/office/drawing/2014/main" id="{9A1CD683-0648-27B2-BE84-DD06CEBA873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8671"/>
          <a:stretch/>
        </p:blipFill>
        <p:spPr>
          <a:xfrm>
            <a:off x="9931092" y="1426218"/>
            <a:ext cx="2165487" cy="3088211"/>
          </a:xfrm>
          <a:prstGeom prst="rect">
            <a:avLst/>
          </a:prstGeom>
        </p:spPr>
      </p:pic>
      <p:sp>
        <p:nvSpPr>
          <p:cNvPr id="2" name="ZoneTexte 1">
            <a:extLst>
              <a:ext uri="{FF2B5EF4-FFF2-40B4-BE49-F238E27FC236}">
                <a16:creationId xmlns:a16="http://schemas.microsoft.com/office/drawing/2014/main" id="{91A96D51-1574-228D-F1F3-294A8B1E3AF9}"/>
              </a:ext>
            </a:extLst>
          </p:cNvPr>
          <p:cNvSpPr txBox="1"/>
          <p:nvPr/>
        </p:nvSpPr>
        <p:spPr>
          <a:xfrm>
            <a:off x="1606057" y="5178271"/>
            <a:ext cx="10241942" cy="1231106"/>
          </a:xfrm>
          <a:prstGeom prst="rect">
            <a:avLst/>
          </a:prstGeom>
          <a:noFill/>
        </p:spPr>
        <p:txBody>
          <a:bodyPr wrap="square" rtlCol="0">
            <a:spAutoFit/>
          </a:bodyPr>
          <a:lstStyle/>
          <a:p>
            <a:r>
              <a:rPr lang="fr-FR" sz="2000" dirty="0">
                <a:latin typeface="DM Sans" pitchFamily="2" charset="0"/>
              </a:rPr>
              <a:t>5 brochures saisonnières pour les balades contées</a:t>
            </a:r>
          </a:p>
          <a:p>
            <a:r>
              <a:rPr lang="fr-FR" sz="2000" dirty="0">
                <a:latin typeface="DM Sans" pitchFamily="2" charset="0"/>
              </a:rPr>
              <a:t>Dont 1 en partenariat avec Brocéliande Communauté pour les RDV avec La Lune</a:t>
            </a:r>
          </a:p>
          <a:p>
            <a:endParaRPr lang="fr-FR" sz="1400" dirty="0">
              <a:latin typeface="DM Sans" pitchFamily="2" charset="0"/>
            </a:endParaRPr>
          </a:p>
          <a:p>
            <a:r>
              <a:rPr lang="fr-FR" sz="2000" dirty="0">
                <a:latin typeface="DM Sans" pitchFamily="2" charset="0"/>
              </a:rPr>
              <a:t>Un budget édition de 3869€ </a:t>
            </a:r>
          </a:p>
        </p:txBody>
      </p:sp>
      <p:sp>
        <p:nvSpPr>
          <p:cNvPr id="3" name="Flèche : chevron 2">
            <a:extLst>
              <a:ext uri="{FF2B5EF4-FFF2-40B4-BE49-F238E27FC236}">
                <a16:creationId xmlns:a16="http://schemas.microsoft.com/office/drawing/2014/main" id="{C57621A0-C692-70B9-5272-3EC3E3757BBE}"/>
              </a:ext>
            </a:extLst>
          </p:cNvPr>
          <p:cNvSpPr/>
          <p:nvPr/>
        </p:nvSpPr>
        <p:spPr>
          <a:xfrm>
            <a:off x="1115804" y="5178271"/>
            <a:ext cx="469557" cy="381712"/>
          </a:xfrm>
          <a:prstGeom prst="chevron">
            <a:avLst/>
          </a:prstGeom>
          <a:solidFill>
            <a:srgbClr val="73B9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ZoneTexte 11">
            <a:extLst>
              <a:ext uri="{FF2B5EF4-FFF2-40B4-BE49-F238E27FC236}">
                <a16:creationId xmlns:a16="http://schemas.microsoft.com/office/drawing/2014/main" id="{6BF5A5C7-2951-E29C-5820-AACDBB7452E2}"/>
              </a:ext>
            </a:extLst>
          </p:cNvPr>
          <p:cNvSpPr txBox="1"/>
          <p:nvPr/>
        </p:nvSpPr>
        <p:spPr>
          <a:xfrm>
            <a:off x="3326770" y="509635"/>
            <a:ext cx="7525264" cy="707886"/>
          </a:xfrm>
          <a:prstGeom prst="rect">
            <a:avLst/>
          </a:prstGeom>
          <a:solidFill>
            <a:srgbClr val="CBCF48"/>
          </a:solidFill>
        </p:spPr>
        <p:txBody>
          <a:bodyPr wrap="square" rtlCol="0">
            <a:spAutoFit/>
          </a:bodyPr>
          <a:lstStyle/>
          <a:p>
            <a:r>
              <a:rPr lang="fr-FR" sz="2000" dirty="0">
                <a:latin typeface="DM Sans" pitchFamily="2" charset="0"/>
              </a:rPr>
              <a:t>Création d’offres touristiques pour mettre en valeur le patrimoine immatériel, des contes et légendes.</a:t>
            </a:r>
            <a:endParaRPr lang="fr-FR" sz="2000" dirty="0"/>
          </a:p>
        </p:txBody>
      </p:sp>
      <p:sp>
        <p:nvSpPr>
          <p:cNvPr id="13" name="Flèche : chevron 12">
            <a:extLst>
              <a:ext uri="{FF2B5EF4-FFF2-40B4-BE49-F238E27FC236}">
                <a16:creationId xmlns:a16="http://schemas.microsoft.com/office/drawing/2014/main" id="{5755E827-8E24-E29D-96FC-FC2C73FD3393}"/>
              </a:ext>
            </a:extLst>
          </p:cNvPr>
          <p:cNvSpPr/>
          <p:nvPr/>
        </p:nvSpPr>
        <p:spPr>
          <a:xfrm>
            <a:off x="1136500" y="5949585"/>
            <a:ext cx="469557" cy="381712"/>
          </a:xfrm>
          <a:prstGeom prst="chevron">
            <a:avLst/>
          </a:prstGeom>
          <a:solidFill>
            <a:srgbClr val="73B9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635049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E783283-FD52-69C5-0D3D-ADA91BBAE1C1}"/>
              </a:ext>
            </a:extLst>
          </p:cNvPr>
          <p:cNvSpPr txBox="1"/>
          <p:nvPr/>
        </p:nvSpPr>
        <p:spPr>
          <a:xfrm>
            <a:off x="476958" y="456790"/>
            <a:ext cx="6742914" cy="2031325"/>
          </a:xfrm>
          <a:prstGeom prst="rect">
            <a:avLst/>
          </a:prstGeom>
          <a:solidFill>
            <a:srgbClr val="CBCF48"/>
          </a:solidFill>
        </p:spPr>
        <p:txBody>
          <a:bodyPr wrap="square" rtlCol="0">
            <a:spAutoFit/>
          </a:bodyPr>
          <a:lstStyle/>
          <a:p>
            <a:r>
              <a:rPr lang="fr-FR" b="1" dirty="0">
                <a:latin typeface="DM Sans" pitchFamily="2" charset="0"/>
              </a:rPr>
              <a:t>Les enjeux 2023 :</a:t>
            </a:r>
          </a:p>
          <a:p>
            <a:pPr marL="285750" indent="-285750">
              <a:buFontTx/>
              <a:buChar char="-"/>
            </a:pPr>
            <a:r>
              <a:rPr lang="fr-FR" dirty="0">
                <a:latin typeface="DM Sans" pitchFamily="2" charset="0"/>
              </a:rPr>
              <a:t>Diversifier les circuits &gt; 2 offres en forêt domaniale</a:t>
            </a:r>
          </a:p>
          <a:p>
            <a:pPr marL="285750" indent="-285750">
              <a:buFontTx/>
              <a:buChar char="-"/>
            </a:pPr>
            <a:r>
              <a:rPr lang="fr-FR" dirty="0">
                <a:latin typeface="DM Sans" pitchFamily="2" charset="0"/>
              </a:rPr>
              <a:t>Diversifier les thématiques en fonction des saisons  </a:t>
            </a:r>
          </a:p>
          <a:p>
            <a:pPr marL="285750" indent="-285750">
              <a:buFontTx/>
              <a:buChar char="-"/>
            </a:pPr>
            <a:r>
              <a:rPr lang="fr-FR" dirty="0">
                <a:latin typeface="DM Sans" pitchFamily="2" charset="0"/>
              </a:rPr>
              <a:t>Maintenir les incontournables </a:t>
            </a:r>
          </a:p>
          <a:p>
            <a:pPr marL="285750" indent="-285750">
              <a:buFontTx/>
              <a:buChar char="-"/>
            </a:pPr>
            <a:r>
              <a:rPr lang="fr-FR" dirty="0">
                <a:latin typeface="DM Sans" pitchFamily="2" charset="0"/>
              </a:rPr>
              <a:t>Proposer les créations de nos partenaires </a:t>
            </a:r>
          </a:p>
          <a:p>
            <a:pPr marL="285750" indent="-285750">
              <a:buFontTx/>
              <a:buChar char="-"/>
            </a:pPr>
            <a:r>
              <a:rPr lang="fr-FR" dirty="0">
                <a:latin typeface="DM Sans" pitchFamily="2" charset="0"/>
              </a:rPr>
              <a:t>Optimiser la mobilité décarbonée des bus en biométhane carburant</a:t>
            </a:r>
          </a:p>
        </p:txBody>
      </p:sp>
      <p:sp>
        <p:nvSpPr>
          <p:cNvPr id="5" name="ZoneTexte 4">
            <a:extLst>
              <a:ext uri="{FF2B5EF4-FFF2-40B4-BE49-F238E27FC236}">
                <a16:creationId xmlns:a16="http://schemas.microsoft.com/office/drawing/2014/main" id="{598542A0-50C0-4F50-5238-0057FE5F56A5}"/>
              </a:ext>
            </a:extLst>
          </p:cNvPr>
          <p:cNvSpPr txBox="1"/>
          <p:nvPr/>
        </p:nvSpPr>
        <p:spPr>
          <a:xfrm>
            <a:off x="579965" y="2626603"/>
            <a:ext cx="6170075" cy="1246495"/>
          </a:xfrm>
          <a:custGeom>
            <a:avLst/>
            <a:gdLst>
              <a:gd name="connsiteX0" fmla="*/ 0 w 6170075"/>
              <a:gd name="connsiteY0" fmla="*/ 0 h 1246495"/>
              <a:gd name="connsiteX1" fmla="*/ 6170075 w 6170075"/>
              <a:gd name="connsiteY1" fmla="*/ 0 h 1246495"/>
              <a:gd name="connsiteX2" fmla="*/ 6170075 w 6170075"/>
              <a:gd name="connsiteY2" fmla="*/ 1246495 h 1246495"/>
              <a:gd name="connsiteX3" fmla="*/ 0 w 6170075"/>
              <a:gd name="connsiteY3" fmla="*/ 1246495 h 1246495"/>
              <a:gd name="connsiteX4" fmla="*/ 0 w 6170075"/>
              <a:gd name="connsiteY4" fmla="*/ 0 h 1246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0075" h="1246495" extrusionOk="0">
                <a:moveTo>
                  <a:pt x="0" y="0"/>
                </a:moveTo>
                <a:cubicBezTo>
                  <a:pt x="2663982" y="118645"/>
                  <a:pt x="3603656" y="116012"/>
                  <a:pt x="6170075" y="0"/>
                </a:cubicBezTo>
                <a:cubicBezTo>
                  <a:pt x="6058980" y="490705"/>
                  <a:pt x="6245794" y="979810"/>
                  <a:pt x="6170075" y="1246495"/>
                </a:cubicBezTo>
                <a:cubicBezTo>
                  <a:pt x="4022886" y="1381095"/>
                  <a:pt x="1667242" y="1089299"/>
                  <a:pt x="0" y="1246495"/>
                </a:cubicBezTo>
                <a:cubicBezTo>
                  <a:pt x="32281" y="905366"/>
                  <a:pt x="-62808" y="595172"/>
                  <a:pt x="0" y="0"/>
                </a:cubicBezTo>
                <a:close/>
              </a:path>
            </a:pathLst>
          </a:custGeom>
          <a:noFill/>
          <a:ln>
            <a:solidFill>
              <a:srgbClr val="006D6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fr-FR" dirty="0">
                <a:latin typeface="DM Sans" pitchFamily="2" charset="0"/>
              </a:rPr>
              <a:t>TOP 3 des balades toute l’année </a:t>
            </a:r>
          </a:p>
          <a:p>
            <a:endParaRPr lang="fr-FR" sz="600" dirty="0">
              <a:latin typeface="DM Sans" pitchFamily="2" charset="0"/>
            </a:endParaRPr>
          </a:p>
          <a:p>
            <a:pPr marL="285750" indent="-285750">
              <a:buFontTx/>
              <a:buChar char="-"/>
            </a:pPr>
            <a:r>
              <a:rPr lang="fr-FR" sz="1700" dirty="0">
                <a:latin typeface="DM Sans" pitchFamily="2" charset="0"/>
              </a:rPr>
              <a:t>Le Val Enchanté </a:t>
            </a:r>
          </a:p>
          <a:p>
            <a:pPr marL="285750" indent="-285750">
              <a:buFontTx/>
              <a:buChar char="-"/>
            </a:pPr>
            <a:r>
              <a:rPr lang="fr-FR" sz="1700" dirty="0">
                <a:latin typeface="DM Sans" pitchFamily="2" charset="0"/>
              </a:rPr>
              <a:t>Il était une fois </a:t>
            </a:r>
          </a:p>
          <a:p>
            <a:pPr marL="285750" indent="-285750">
              <a:buFontTx/>
              <a:buChar char="-"/>
            </a:pPr>
            <a:r>
              <a:rPr lang="fr-FR" sz="1700" dirty="0">
                <a:latin typeface="DM Sans" pitchFamily="2" charset="0"/>
              </a:rPr>
              <a:t>Sur les traces </a:t>
            </a:r>
            <a:r>
              <a:rPr lang="fr-FR" sz="1700">
                <a:latin typeface="DM Sans" pitchFamily="2" charset="0"/>
              </a:rPr>
              <a:t>de Merlin</a:t>
            </a:r>
            <a:endParaRPr lang="fr-FR" sz="1700" dirty="0">
              <a:latin typeface="DM Sans" pitchFamily="2" charset="0"/>
            </a:endParaRPr>
          </a:p>
        </p:txBody>
      </p:sp>
      <p:sp>
        <p:nvSpPr>
          <p:cNvPr id="6" name="ZoneTexte 5">
            <a:extLst>
              <a:ext uri="{FF2B5EF4-FFF2-40B4-BE49-F238E27FC236}">
                <a16:creationId xmlns:a16="http://schemas.microsoft.com/office/drawing/2014/main" id="{C74355BE-EAD3-1EBF-EBA5-342519FCBDD2}"/>
              </a:ext>
            </a:extLst>
          </p:cNvPr>
          <p:cNvSpPr txBox="1"/>
          <p:nvPr/>
        </p:nvSpPr>
        <p:spPr>
          <a:xfrm>
            <a:off x="3848415" y="4120554"/>
            <a:ext cx="4085034" cy="1769715"/>
          </a:xfrm>
          <a:custGeom>
            <a:avLst/>
            <a:gdLst>
              <a:gd name="connsiteX0" fmla="*/ 0 w 4085034"/>
              <a:gd name="connsiteY0" fmla="*/ 0 h 1769715"/>
              <a:gd name="connsiteX1" fmla="*/ 4085034 w 4085034"/>
              <a:gd name="connsiteY1" fmla="*/ 0 h 1769715"/>
              <a:gd name="connsiteX2" fmla="*/ 4085034 w 4085034"/>
              <a:gd name="connsiteY2" fmla="*/ 1769715 h 1769715"/>
              <a:gd name="connsiteX3" fmla="*/ 0 w 4085034"/>
              <a:gd name="connsiteY3" fmla="*/ 1769715 h 1769715"/>
              <a:gd name="connsiteX4" fmla="*/ 0 w 4085034"/>
              <a:gd name="connsiteY4" fmla="*/ 0 h 1769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034" h="1769715" extrusionOk="0">
                <a:moveTo>
                  <a:pt x="0" y="0"/>
                </a:moveTo>
                <a:cubicBezTo>
                  <a:pt x="853199" y="118645"/>
                  <a:pt x="2128491" y="116012"/>
                  <a:pt x="4085034" y="0"/>
                </a:cubicBezTo>
                <a:cubicBezTo>
                  <a:pt x="4137189" y="440150"/>
                  <a:pt x="3980501" y="1391274"/>
                  <a:pt x="4085034" y="1769715"/>
                </a:cubicBezTo>
                <a:cubicBezTo>
                  <a:pt x="3092689" y="1904315"/>
                  <a:pt x="930420" y="1612519"/>
                  <a:pt x="0" y="1769715"/>
                </a:cubicBezTo>
                <a:cubicBezTo>
                  <a:pt x="18432" y="1504579"/>
                  <a:pt x="-48887" y="418339"/>
                  <a:pt x="0" y="0"/>
                </a:cubicBezTo>
                <a:close/>
              </a:path>
            </a:pathLst>
          </a:custGeom>
          <a:noFill/>
          <a:ln>
            <a:solidFill>
              <a:srgbClr val="006D62"/>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fr-FR" dirty="0">
                <a:latin typeface="DM Sans" pitchFamily="2" charset="0"/>
              </a:rPr>
              <a:t>TOP 5 des balades estivales </a:t>
            </a:r>
          </a:p>
          <a:p>
            <a:endParaRPr lang="fr-FR" sz="600" dirty="0">
              <a:latin typeface="DM Sans" pitchFamily="2" charset="0"/>
            </a:endParaRPr>
          </a:p>
          <a:p>
            <a:pPr marL="285750" indent="-285750">
              <a:buFontTx/>
              <a:buChar char="-"/>
            </a:pPr>
            <a:r>
              <a:rPr lang="fr-FR" sz="1700" dirty="0">
                <a:latin typeface="DM Sans" pitchFamily="2" charset="0"/>
              </a:rPr>
              <a:t>Prenons le temps en calèche</a:t>
            </a:r>
          </a:p>
          <a:p>
            <a:pPr marL="285750" indent="-285750">
              <a:buFontTx/>
              <a:buChar char="-"/>
            </a:pPr>
            <a:r>
              <a:rPr lang="fr-FR" sz="1700" dirty="0">
                <a:latin typeface="DM Sans" pitchFamily="2" charset="0"/>
              </a:rPr>
              <a:t>Il était une fois </a:t>
            </a:r>
          </a:p>
          <a:p>
            <a:pPr marL="285750" indent="-285750">
              <a:buFontTx/>
              <a:buChar char="-"/>
            </a:pPr>
            <a:r>
              <a:rPr lang="fr-FR" sz="1700" dirty="0">
                <a:latin typeface="DM Sans" pitchFamily="2" charset="0"/>
              </a:rPr>
              <a:t>Sur les traces de Merlin</a:t>
            </a:r>
          </a:p>
          <a:p>
            <a:pPr marL="285750" indent="-285750">
              <a:buFontTx/>
              <a:buChar char="-"/>
            </a:pPr>
            <a:r>
              <a:rPr lang="fr-FR" sz="1700" dirty="0">
                <a:latin typeface="DM Sans" pitchFamily="2" charset="0"/>
              </a:rPr>
              <a:t>Le p’tit monde de </a:t>
            </a:r>
            <a:r>
              <a:rPr lang="fr-FR" sz="1700" dirty="0" err="1">
                <a:latin typeface="DM Sans" pitchFamily="2" charset="0"/>
              </a:rPr>
              <a:t>Gallitrappe</a:t>
            </a:r>
            <a:endParaRPr lang="fr-FR" sz="1700" dirty="0">
              <a:latin typeface="DM Sans" pitchFamily="2" charset="0"/>
            </a:endParaRPr>
          </a:p>
          <a:p>
            <a:pPr marL="285750" indent="-285750">
              <a:buFontTx/>
              <a:buChar char="-"/>
            </a:pPr>
            <a:r>
              <a:rPr lang="fr-FR" sz="1700" dirty="0">
                <a:latin typeface="DM Sans" pitchFamily="2" charset="0"/>
              </a:rPr>
              <a:t>1,2,3… lutins  </a:t>
            </a:r>
          </a:p>
        </p:txBody>
      </p:sp>
      <p:pic>
        <p:nvPicPr>
          <p:cNvPr id="3" name="Image 2" descr="Une image contenant plein air, arbre, habits, personnes&#10;&#10;Description générée automatiquement">
            <a:extLst>
              <a:ext uri="{FF2B5EF4-FFF2-40B4-BE49-F238E27FC236}">
                <a16:creationId xmlns:a16="http://schemas.microsoft.com/office/drawing/2014/main" id="{84741A99-6C31-1108-62BA-8A87D1DED4E0}"/>
              </a:ext>
            </a:extLst>
          </p:cNvPr>
          <p:cNvPicPr>
            <a:picLocks noChangeAspect="1"/>
          </p:cNvPicPr>
          <p:nvPr/>
        </p:nvPicPr>
        <p:blipFill rotWithShape="1">
          <a:blip r:embed="rId3">
            <a:extLst>
              <a:ext uri="{28A0092B-C50C-407E-A947-70E740481C1C}">
                <a14:useLocalDpi xmlns:a14="http://schemas.microsoft.com/office/drawing/2010/main" val="0"/>
              </a:ext>
            </a:extLst>
          </a:blip>
          <a:srcRect l="22669" t="20062" r="24004" b="37526"/>
          <a:stretch/>
        </p:blipFill>
        <p:spPr>
          <a:xfrm>
            <a:off x="8161184" y="2620754"/>
            <a:ext cx="3364354" cy="3572256"/>
          </a:xfrm>
          <a:prstGeom prst="rect">
            <a:avLst/>
          </a:prstGeom>
        </p:spPr>
      </p:pic>
      <p:sp>
        <p:nvSpPr>
          <p:cNvPr id="8" name="ZoneTexte 7">
            <a:extLst>
              <a:ext uri="{FF2B5EF4-FFF2-40B4-BE49-F238E27FC236}">
                <a16:creationId xmlns:a16="http://schemas.microsoft.com/office/drawing/2014/main" id="{FBBA82CF-6795-9E95-FD74-CB2B73EFB9DC}"/>
              </a:ext>
            </a:extLst>
          </p:cNvPr>
          <p:cNvSpPr txBox="1"/>
          <p:nvPr/>
        </p:nvSpPr>
        <p:spPr>
          <a:xfrm>
            <a:off x="370853" y="4442766"/>
            <a:ext cx="3249827" cy="1754326"/>
          </a:xfrm>
          <a:prstGeom prst="rect">
            <a:avLst/>
          </a:prstGeom>
          <a:noFill/>
          <a:ln w="53975" cmpd="dbl">
            <a:solidFill>
              <a:srgbClr val="FFC000"/>
            </a:solidFill>
          </a:ln>
        </p:spPr>
        <p:txBody>
          <a:bodyPr wrap="square" rtlCol="0">
            <a:spAutoFit/>
          </a:bodyPr>
          <a:lstStyle/>
          <a:p>
            <a:r>
              <a:rPr lang="fr-FR" dirty="0">
                <a:latin typeface="DM Sans" pitchFamily="2" charset="0"/>
              </a:rPr>
              <a:t>4 réclamations qualité dont :</a:t>
            </a:r>
          </a:p>
          <a:p>
            <a:pPr marL="285750" indent="-285750">
              <a:buFont typeface="Wingdings" panose="05000000000000000000" pitchFamily="2" charset="2"/>
              <a:buChar char="Ø"/>
            </a:pPr>
            <a:r>
              <a:rPr lang="fr-FR" dirty="0">
                <a:latin typeface="DM Sans" pitchFamily="2" charset="0"/>
              </a:rPr>
              <a:t>Adapter le temps des balades à un public familial</a:t>
            </a:r>
          </a:p>
          <a:p>
            <a:pPr marL="285750" indent="-285750">
              <a:buFont typeface="Wingdings" panose="05000000000000000000" pitchFamily="2" charset="2"/>
              <a:buChar char="Ø"/>
            </a:pPr>
            <a:r>
              <a:rPr lang="fr-FR" dirty="0">
                <a:latin typeface="DM Sans" pitchFamily="2" charset="0"/>
              </a:rPr>
              <a:t>Communiquer sur le transport en bus</a:t>
            </a:r>
          </a:p>
        </p:txBody>
      </p:sp>
      <p:pic>
        <p:nvPicPr>
          <p:cNvPr id="9" name="Graphique 8" descr="Porte-bloc contour">
            <a:extLst>
              <a:ext uri="{FF2B5EF4-FFF2-40B4-BE49-F238E27FC236}">
                <a16:creationId xmlns:a16="http://schemas.microsoft.com/office/drawing/2014/main" id="{62733B5C-0D7F-2F5C-4C59-F50CA4E72B1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32136" y="3905808"/>
            <a:ext cx="702412" cy="702412"/>
          </a:xfrm>
          <a:prstGeom prst="rect">
            <a:avLst/>
          </a:prstGeom>
        </p:spPr>
      </p:pic>
      <p:pic>
        <p:nvPicPr>
          <p:cNvPr id="10" name="Image 9" descr="Une image contenant plein air, transport, véhicule, Véhicule terrestre&#10;&#10;Description générée automatiquement">
            <a:extLst>
              <a:ext uri="{FF2B5EF4-FFF2-40B4-BE49-F238E27FC236}">
                <a16:creationId xmlns:a16="http://schemas.microsoft.com/office/drawing/2014/main" id="{462F0DBE-0EDC-A81E-B038-F3287AF256DD}"/>
              </a:ext>
            </a:extLst>
          </p:cNvPr>
          <p:cNvPicPr>
            <a:picLocks noChangeAspect="1"/>
          </p:cNvPicPr>
          <p:nvPr/>
        </p:nvPicPr>
        <p:blipFill>
          <a:blip r:embed="rId6">
            <a:extLst>
              <a:ext uri="{28A0092B-C50C-407E-A947-70E740481C1C}">
                <a14:useLocalDpi xmlns:a14="http://schemas.microsoft.com/office/drawing/2010/main" val="0"/>
              </a:ext>
            </a:extLst>
          </a:blip>
          <a:srcRect t="19770" b="22299"/>
          <a:stretch/>
        </p:blipFill>
        <p:spPr>
          <a:xfrm>
            <a:off x="7420303" y="508907"/>
            <a:ext cx="4435366" cy="1927090"/>
          </a:xfrm>
          <a:prstGeom prst="rect">
            <a:avLst/>
          </a:prstGeom>
        </p:spPr>
      </p:pic>
    </p:spTree>
    <p:extLst>
      <p:ext uri="{BB962C8B-B14F-4D97-AF65-F5344CB8AC3E}">
        <p14:creationId xmlns:p14="http://schemas.microsoft.com/office/powerpoint/2010/main" val="228779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1">
            <a:extLst>
              <a:ext uri="{FF2B5EF4-FFF2-40B4-BE49-F238E27FC236}">
                <a16:creationId xmlns:a16="http://schemas.microsoft.com/office/drawing/2014/main" id="{D1B92085-F148-EA32-1FC1-1CD9A50E020A}"/>
              </a:ext>
            </a:extLst>
          </p:cNvPr>
          <p:cNvGraphicFramePr>
            <a:graphicFrameLocks/>
          </p:cNvGraphicFramePr>
          <p:nvPr>
            <p:extLst>
              <p:ext uri="{D42A27DB-BD31-4B8C-83A1-F6EECF244321}">
                <p14:modId xmlns:p14="http://schemas.microsoft.com/office/powerpoint/2010/main" val="748440770"/>
              </p:ext>
            </p:extLst>
          </p:nvPr>
        </p:nvGraphicFramePr>
        <p:xfrm>
          <a:off x="288326" y="617838"/>
          <a:ext cx="5605850" cy="39541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Graphique 2">
            <a:extLst>
              <a:ext uri="{FF2B5EF4-FFF2-40B4-BE49-F238E27FC236}">
                <a16:creationId xmlns:a16="http://schemas.microsoft.com/office/drawing/2014/main" id="{D79C1A43-CD45-10F9-F872-08668956C15C}"/>
              </a:ext>
            </a:extLst>
          </p:cNvPr>
          <p:cNvGraphicFramePr>
            <a:graphicFrameLocks/>
          </p:cNvGraphicFramePr>
          <p:nvPr>
            <p:extLst>
              <p:ext uri="{D42A27DB-BD31-4B8C-83A1-F6EECF244321}">
                <p14:modId xmlns:p14="http://schemas.microsoft.com/office/powerpoint/2010/main" val="947172770"/>
              </p:ext>
            </p:extLst>
          </p:nvPr>
        </p:nvGraphicFramePr>
        <p:xfrm>
          <a:off x="12768943" y="1132552"/>
          <a:ext cx="5807675" cy="4074641"/>
        </p:xfrm>
        <a:graphic>
          <a:graphicData uri="http://schemas.openxmlformats.org/drawingml/2006/chart">
            <c:chart xmlns:c="http://schemas.openxmlformats.org/drawingml/2006/chart" xmlns:r="http://schemas.openxmlformats.org/officeDocument/2006/relationships" r:id="rId4"/>
          </a:graphicData>
        </a:graphic>
      </p:graphicFrame>
      <p:cxnSp>
        <p:nvCxnSpPr>
          <p:cNvPr id="4" name="Connecteur droit 3">
            <a:extLst>
              <a:ext uri="{FF2B5EF4-FFF2-40B4-BE49-F238E27FC236}">
                <a16:creationId xmlns:a16="http://schemas.microsoft.com/office/drawing/2014/main" id="{F0167FD2-CF1B-6E95-462D-B6A331354C77}"/>
              </a:ext>
            </a:extLst>
          </p:cNvPr>
          <p:cNvCxnSpPr>
            <a:cxnSpLocks/>
          </p:cNvCxnSpPr>
          <p:nvPr/>
        </p:nvCxnSpPr>
        <p:spPr>
          <a:xfrm>
            <a:off x="3032457" y="5447866"/>
            <a:ext cx="0" cy="6929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 name="Connecteur droit 4">
            <a:extLst>
              <a:ext uri="{FF2B5EF4-FFF2-40B4-BE49-F238E27FC236}">
                <a16:creationId xmlns:a16="http://schemas.microsoft.com/office/drawing/2014/main" id="{5806A27F-6696-1C54-4DED-DA9559B2FBCE}"/>
              </a:ext>
            </a:extLst>
          </p:cNvPr>
          <p:cNvCxnSpPr>
            <a:cxnSpLocks/>
          </p:cNvCxnSpPr>
          <p:nvPr/>
        </p:nvCxnSpPr>
        <p:spPr>
          <a:xfrm flipV="1">
            <a:off x="366833" y="6144843"/>
            <a:ext cx="5527343" cy="28794"/>
          </a:xfrm>
          <a:prstGeom prst="line">
            <a:avLst/>
          </a:prstGeom>
        </p:spPr>
        <p:style>
          <a:lnRef idx="2">
            <a:schemeClr val="accent1"/>
          </a:lnRef>
          <a:fillRef idx="0">
            <a:schemeClr val="accent1"/>
          </a:fillRef>
          <a:effectRef idx="1">
            <a:schemeClr val="accent1"/>
          </a:effectRef>
          <a:fontRef idx="minor">
            <a:schemeClr val="tx1"/>
          </a:fontRef>
        </p:style>
      </p:cxnSp>
      <p:sp>
        <p:nvSpPr>
          <p:cNvPr id="6" name="ZoneTexte 5">
            <a:extLst>
              <a:ext uri="{FF2B5EF4-FFF2-40B4-BE49-F238E27FC236}">
                <a16:creationId xmlns:a16="http://schemas.microsoft.com/office/drawing/2014/main" id="{795E0132-BD36-BA67-C159-9934118B8F41}"/>
              </a:ext>
            </a:extLst>
          </p:cNvPr>
          <p:cNvSpPr txBox="1"/>
          <p:nvPr/>
        </p:nvSpPr>
        <p:spPr>
          <a:xfrm>
            <a:off x="3032457" y="5744732"/>
            <a:ext cx="3225114" cy="400110"/>
          </a:xfrm>
          <a:prstGeom prst="rect">
            <a:avLst/>
          </a:prstGeom>
          <a:noFill/>
        </p:spPr>
        <p:txBody>
          <a:bodyPr wrap="square" rtlCol="0">
            <a:spAutoFit/>
          </a:bodyPr>
          <a:lstStyle/>
          <a:p>
            <a:r>
              <a:rPr lang="fr-FR" sz="2000" dirty="0">
                <a:latin typeface="DM Sans" pitchFamily="2" charset="0"/>
              </a:rPr>
              <a:t>+ 16% de CA qu’en 2022</a:t>
            </a:r>
          </a:p>
        </p:txBody>
      </p:sp>
      <p:sp>
        <p:nvSpPr>
          <p:cNvPr id="7" name="ZoneTexte 6">
            <a:extLst>
              <a:ext uri="{FF2B5EF4-FFF2-40B4-BE49-F238E27FC236}">
                <a16:creationId xmlns:a16="http://schemas.microsoft.com/office/drawing/2014/main" id="{23AA4EB9-FC72-1E27-D9B4-643157FD998A}"/>
              </a:ext>
            </a:extLst>
          </p:cNvPr>
          <p:cNvSpPr txBox="1"/>
          <p:nvPr/>
        </p:nvSpPr>
        <p:spPr>
          <a:xfrm>
            <a:off x="366833" y="5740745"/>
            <a:ext cx="3225114" cy="400110"/>
          </a:xfrm>
          <a:prstGeom prst="rect">
            <a:avLst/>
          </a:prstGeom>
          <a:noFill/>
        </p:spPr>
        <p:txBody>
          <a:bodyPr wrap="square" rtlCol="0">
            <a:spAutoFit/>
          </a:bodyPr>
          <a:lstStyle/>
          <a:p>
            <a:r>
              <a:rPr lang="fr-FR" sz="2000" dirty="0">
                <a:latin typeface="DM Sans" pitchFamily="2" charset="0"/>
              </a:rPr>
              <a:t>14 988 billets vendus</a:t>
            </a:r>
          </a:p>
        </p:txBody>
      </p:sp>
      <p:sp>
        <p:nvSpPr>
          <p:cNvPr id="8" name="ZoneTexte 7">
            <a:extLst>
              <a:ext uri="{FF2B5EF4-FFF2-40B4-BE49-F238E27FC236}">
                <a16:creationId xmlns:a16="http://schemas.microsoft.com/office/drawing/2014/main" id="{E99D9645-5B15-3163-36BF-A4884FC8CF30}"/>
              </a:ext>
            </a:extLst>
          </p:cNvPr>
          <p:cNvSpPr txBox="1"/>
          <p:nvPr/>
        </p:nvSpPr>
        <p:spPr>
          <a:xfrm>
            <a:off x="7869193" y="5465080"/>
            <a:ext cx="5171303" cy="707886"/>
          </a:xfrm>
          <a:prstGeom prst="rect">
            <a:avLst/>
          </a:prstGeom>
          <a:noFill/>
        </p:spPr>
        <p:txBody>
          <a:bodyPr wrap="square" rtlCol="0">
            <a:spAutoFit/>
          </a:bodyPr>
          <a:lstStyle/>
          <a:p>
            <a:r>
              <a:rPr lang="fr-FR" sz="2000" dirty="0">
                <a:latin typeface="DM Sans" pitchFamily="2" charset="0"/>
              </a:rPr>
              <a:t>Un bilan positif malgré la météo capricieuse estivale.</a:t>
            </a:r>
          </a:p>
        </p:txBody>
      </p:sp>
      <p:sp>
        <p:nvSpPr>
          <p:cNvPr id="11" name="Flèche : droite rayée 10">
            <a:extLst>
              <a:ext uri="{FF2B5EF4-FFF2-40B4-BE49-F238E27FC236}">
                <a16:creationId xmlns:a16="http://schemas.microsoft.com/office/drawing/2014/main" id="{96A08013-E35D-17D9-AC4B-4BA6E6097761}"/>
              </a:ext>
            </a:extLst>
          </p:cNvPr>
          <p:cNvSpPr/>
          <p:nvPr/>
        </p:nvSpPr>
        <p:spPr>
          <a:xfrm>
            <a:off x="6334099" y="5549216"/>
            <a:ext cx="1547200" cy="566674"/>
          </a:xfrm>
          <a:prstGeom prst="striped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500" dirty="0">
              <a:solidFill>
                <a:schemeClr val="tx1"/>
              </a:solidFill>
              <a:latin typeface="DM Sans" pitchFamily="2" charset="0"/>
            </a:endParaRPr>
          </a:p>
        </p:txBody>
      </p:sp>
      <p:graphicFrame>
        <p:nvGraphicFramePr>
          <p:cNvPr id="12" name="Graphique 11">
            <a:extLst>
              <a:ext uri="{FF2B5EF4-FFF2-40B4-BE49-F238E27FC236}">
                <a16:creationId xmlns:a16="http://schemas.microsoft.com/office/drawing/2014/main" id="{5B1D9D37-D28C-6577-4C99-18E086958280}"/>
              </a:ext>
            </a:extLst>
          </p:cNvPr>
          <p:cNvGraphicFramePr>
            <a:graphicFrameLocks/>
          </p:cNvGraphicFramePr>
          <p:nvPr>
            <p:extLst>
              <p:ext uri="{D42A27DB-BD31-4B8C-83A1-F6EECF244321}">
                <p14:modId xmlns:p14="http://schemas.microsoft.com/office/powerpoint/2010/main" val="3782137074"/>
              </p:ext>
            </p:extLst>
          </p:nvPr>
        </p:nvGraphicFramePr>
        <p:xfrm>
          <a:off x="6433457" y="1308211"/>
          <a:ext cx="5355772" cy="335087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015636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C051636C-0593-CFB6-778B-4E548C0927D3}"/>
              </a:ext>
            </a:extLst>
          </p:cNvPr>
          <p:cNvCxnSpPr>
            <a:cxnSpLocks/>
          </p:cNvCxnSpPr>
          <p:nvPr/>
        </p:nvCxnSpPr>
        <p:spPr>
          <a:xfrm>
            <a:off x="2124721" y="5348"/>
            <a:ext cx="0" cy="59105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 name="Connecteur droit 4">
            <a:extLst>
              <a:ext uri="{FF2B5EF4-FFF2-40B4-BE49-F238E27FC236}">
                <a16:creationId xmlns:a16="http://schemas.microsoft.com/office/drawing/2014/main" id="{3492EBF6-F88A-4983-C174-60C30073AE60}"/>
              </a:ext>
            </a:extLst>
          </p:cNvPr>
          <p:cNvCxnSpPr>
            <a:cxnSpLocks/>
          </p:cNvCxnSpPr>
          <p:nvPr/>
        </p:nvCxnSpPr>
        <p:spPr>
          <a:xfrm>
            <a:off x="0" y="612778"/>
            <a:ext cx="212472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 name="ZoneTexte 5">
            <a:extLst>
              <a:ext uri="{FF2B5EF4-FFF2-40B4-BE49-F238E27FC236}">
                <a16:creationId xmlns:a16="http://schemas.microsoft.com/office/drawing/2014/main" id="{3BE2B5B7-EF23-57F7-A18A-0A789E7A5F51}"/>
              </a:ext>
            </a:extLst>
          </p:cNvPr>
          <p:cNvSpPr txBox="1"/>
          <p:nvPr/>
        </p:nvSpPr>
        <p:spPr>
          <a:xfrm>
            <a:off x="-2102248" y="132587"/>
            <a:ext cx="4072830" cy="369332"/>
          </a:xfrm>
          <a:prstGeom prst="rect">
            <a:avLst/>
          </a:prstGeom>
          <a:noFill/>
        </p:spPr>
        <p:txBody>
          <a:bodyPr wrap="square" rtlCol="0">
            <a:spAutoFit/>
          </a:bodyPr>
          <a:lstStyle/>
          <a:p>
            <a:pPr algn="r"/>
            <a:r>
              <a:rPr lang="fr-FR" b="1" dirty="0">
                <a:latin typeface="Satoshi" pitchFamily="50" charset="0"/>
              </a:rPr>
              <a:t>BOUTIQUE :</a:t>
            </a:r>
          </a:p>
        </p:txBody>
      </p:sp>
      <p:graphicFrame>
        <p:nvGraphicFramePr>
          <p:cNvPr id="8" name="Graphique 7">
            <a:extLst>
              <a:ext uri="{FF2B5EF4-FFF2-40B4-BE49-F238E27FC236}">
                <a16:creationId xmlns:a16="http://schemas.microsoft.com/office/drawing/2014/main" id="{91622578-C31F-2FC9-7320-569F099655BB}"/>
              </a:ext>
            </a:extLst>
          </p:cNvPr>
          <p:cNvGraphicFramePr>
            <a:graphicFrameLocks/>
          </p:cNvGraphicFramePr>
          <p:nvPr>
            <p:extLst>
              <p:ext uri="{D42A27DB-BD31-4B8C-83A1-F6EECF244321}">
                <p14:modId xmlns:p14="http://schemas.microsoft.com/office/powerpoint/2010/main" val="2094708182"/>
              </p:ext>
            </p:extLst>
          </p:nvPr>
        </p:nvGraphicFramePr>
        <p:xfrm>
          <a:off x="-6806423" y="1695974"/>
          <a:ext cx="6577455" cy="3876358"/>
        </p:xfrm>
        <a:graphic>
          <a:graphicData uri="http://schemas.openxmlformats.org/drawingml/2006/chart">
            <c:chart xmlns:c="http://schemas.openxmlformats.org/drawingml/2006/chart" xmlns:r="http://schemas.openxmlformats.org/officeDocument/2006/relationships" r:id="rId3"/>
          </a:graphicData>
        </a:graphic>
      </p:graphicFrame>
      <p:sp>
        <p:nvSpPr>
          <p:cNvPr id="20" name="ZoneTexte 19">
            <a:extLst>
              <a:ext uri="{FF2B5EF4-FFF2-40B4-BE49-F238E27FC236}">
                <a16:creationId xmlns:a16="http://schemas.microsoft.com/office/drawing/2014/main" id="{218ACB23-6E69-710E-6F22-18A364AAEE03}"/>
              </a:ext>
            </a:extLst>
          </p:cNvPr>
          <p:cNvSpPr txBox="1"/>
          <p:nvPr/>
        </p:nvSpPr>
        <p:spPr>
          <a:xfrm>
            <a:off x="8388943" y="478506"/>
            <a:ext cx="3500967" cy="369332"/>
          </a:xfrm>
          <a:prstGeom prst="rect">
            <a:avLst/>
          </a:prstGeom>
          <a:solidFill>
            <a:srgbClr val="006D62"/>
          </a:solidFill>
        </p:spPr>
        <p:txBody>
          <a:bodyPr wrap="square" rtlCol="0">
            <a:spAutoFit/>
          </a:bodyPr>
          <a:lstStyle/>
          <a:p>
            <a:r>
              <a:rPr lang="fr-FR" dirty="0">
                <a:solidFill>
                  <a:schemeClr val="bg1"/>
                </a:solidFill>
                <a:latin typeface="DM Sans" pitchFamily="2" charset="0"/>
              </a:rPr>
              <a:t>LIVRES - MEDIAS</a:t>
            </a:r>
          </a:p>
        </p:txBody>
      </p:sp>
      <p:sp>
        <p:nvSpPr>
          <p:cNvPr id="21" name="ZoneTexte 20">
            <a:extLst>
              <a:ext uri="{FF2B5EF4-FFF2-40B4-BE49-F238E27FC236}">
                <a16:creationId xmlns:a16="http://schemas.microsoft.com/office/drawing/2014/main" id="{E5C89EFB-FCF3-6FD3-4921-DB55F55B72D2}"/>
              </a:ext>
            </a:extLst>
          </p:cNvPr>
          <p:cNvSpPr txBox="1"/>
          <p:nvPr/>
        </p:nvSpPr>
        <p:spPr>
          <a:xfrm>
            <a:off x="8388943" y="888484"/>
            <a:ext cx="3500967" cy="369332"/>
          </a:xfrm>
          <a:prstGeom prst="rect">
            <a:avLst/>
          </a:prstGeom>
          <a:solidFill>
            <a:srgbClr val="FFC000"/>
          </a:solidFill>
        </p:spPr>
        <p:txBody>
          <a:bodyPr wrap="square" rtlCol="0">
            <a:spAutoFit/>
          </a:bodyPr>
          <a:lstStyle/>
          <a:p>
            <a:r>
              <a:rPr lang="fr-FR" dirty="0">
                <a:latin typeface="DM Sans" pitchFamily="2" charset="0"/>
              </a:rPr>
              <a:t>SOUVENIRS</a:t>
            </a:r>
          </a:p>
        </p:txBody>
      </p:sp>
      <p:sp>
        <p:nvSpPr>
          <p:cNvPr id="22" name="ZoneTexte 21">
            <a:extLst>
              <a:ext uri="{FF2B5EF4-FFF2-40B4-BE49-F238E27FC236}">
                <a16:creationId xmlns:a16="http://schemas.microsoft.com/office/drawing/2014/main" id="{17C91086-0E14-CCDC-CEEC-94FE7F9EAF95}"/>
              </a:ext>
            </a:extLst>
          </p:cNvPr>
          <p:cNvSpPr txBox="1"/>
          <p:nvPr/>
        </p:nvSpPr>
        <p:spPr>
          <a:xfrm>
            <a:off x="8388943" y="1298462"/>
            <a:ext cx="3500967" cy="369332"/>
          </a:xfrm>
          <a:prstGeom prst="rect">
            <a:avLst/>
          </a:prstGeom>
          <a:solidFill>
            <a:srgbClr val="CBCF48"/>
          </a:solidFill>
        </p:spPr>
        <p:txBody>
          <a:bodyPr wrap="square" rtlCol="0">
            <a:spAutoFit/>
          </a:bodyPr>
          <a:lstStyle/>
          <a:p>
            <a:r>
              <a:rPr lang="fr-FR" dirty="0">
                <a:latin typeface="DM Sans" pitchFamily="2" charset="0"/>
              </a:rPr>
              <a:t>ARTISANAT</a:t>
            </a:r>
            <a:r>
              <a:rPr lang="fr-FR" dirty="0"/>
              <a:t> </a:t>
            </a:r>
          </a:p>
        </p:txBody>
      </p:sp>
      <p:pic>
        <p:nvPicPr>
          <p:cNvPr id="1025" name="Picture 1">
            <a:extLst>
              <a:ext uri="{FF2B5EF4-FFF2-40B4-BE49-F238E27FC236}">
                <a16:creationId xmlns:a16="http://schemas.microsoft.com/office/drawing/2014/main" id="{88914403-1B00-7AB3-7180-1BFEBFF635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3760" y="2327635"/>
            <a:ext cx="1464199" cy="195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ED778E40-B1B4-77A7-ABA6-483BE4194E59}"/>
              </a:ext>
            </a:extLst>
          </p:cNvPr>
          <p:cNvSpPr/>
          <p:nvPr/>
        </p:nvSpPr>
        <p:spPr>
          <a:xfrm rot="21101049">
            <a:off x="6924723" y="280118"/>
            <a:ext cx="1451326" cy="585672"/>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latin typeface="DM Sans" pitchFamily="2" charset="0"/>
              </a:rPr>
              <a:t>TOP 3 des ventes </a:t>
            </a:r>
          </a:p>
        </p:txBody>
      </p:sp>
      <p:sp>
        <p:nvSpPr>
          <p:cNvPr id="25" name="ZoneTexte 24">
            <a:extLst>
              <a:ext uri="{FF2B5EF4-FFF2-40B4-BE49-F238E27FC236}">
                <a16:creationId xmlns:a16="http://schemas.microsoft.com/office/drawing/2014/main" id="{F5D0B86F-1B6E-AA16-1900-395CC7906B2A}"/>
              </a:ext>
            </a:extLst>
          </p:cNvPr>
          <p:cNvSpPr txBox="1"/>
          <p:nvPr/>
        </p:nvSpPr>
        <p:spPr>
          <a:xfrm>
            <a:off x="6983504" y="1868175"/>
            <a:ext cx="3500967" cy="400110"/>
          </a:xfrm>
          <a:custGeom>
            <a:avLst/>
            <a:gdLst>
              <a:gd name="connsiteX0" fmla="*/ 0 w 3500967"/>
              <a:gd name="connsiteY0" fmla="*/ 0 h 400110"/>
              <a:gd name="connsiteX1" fmla="*/ 3500967 w 3500967"/>
              <a:gd name="connsiteY1" fmla="*/ 0 h 400110"/>
              <a:gd name="connsiteX2" fmla="*/ 3500967 w 3500967"/>
              <a:gd name="connsiteY2" fmla="*/ 400110 h 400110"/>
              <a:gd name="connsiteX3" fmla="*/ 0 w 3500967"/>
              <a:gd name="connsiteY3" fmla="*/ 400110 h 400110"/>
              <a:gd name="connsiteX4" fmla="*/ 0 w 3500967"/>
              <a:gd name="connsiteY4" fmla="*/ 0 h 400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0967" h="400110" extrusionOk="0">
                <a:moveTo>
                  <a:pt x="0" y="0"/>
                </a:moveTo>
                <a:cubicBezTo>
                  <a:pt x="862069" y="118645"/>
                  <a:pt x="1810154" y="116012"/>
                  <a:pt x="3500967" y="0"/>
                </a:cubicBezTo>
                <a:cubicBezTo>
                  <a:pt x="3472004" y="83683"/>
                  <a:pt x="3470858" y="323643"/>
                  <a:pt x="3500967" y="400110"/>
                </a:cubicBezTo>
                <a:cubicBezTo>
                  <a:pt x="2504087" y="534710"/>
                  <a:pt x="1330090" y="242914"/>
                  <a:pt x="0" y="400110"/>
                </a:cubicBezTo>
                <a:cubicBezTo>
                  <a:pt x="-5127" y="280748"/>
                  <a:pt x="28726" y="60435"/>
                  <a:pt x="0" y="0"/>
                </a:cubicBezTo>
                <a:close/>
              </a:path>
            </a:pathLst>
          </a:custGeom>
          <a:noFill/>
          <a:ln w="22225">
            <a:solidFill>
              <a:schemeClr val="accent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fr-FR" sz="2000" dirty="0">
                <a:latin typeface="DM Sans" pitchFamily="2" charset="0"/>
              </a:rPr>
              <a:t>Meilleures ventes  </a:t>
            </a:r>
            <a:r>
              <a:rPr lang="fr-FR" sz="2000" dirty="0"/>
              <a:t>: </a:t>
            </a:r>
          </a:p>
        </p:txBody>
      </p:sp>
      <p:sp>
        <p:nvSpPr>
          <p:cNvPr id="26" name="ZoneTexte 25">
            <a:extLst>
              <a:ext uri="{FF2B5EF4-FFF2-40B4-BE49-F238E27FC236}">
                <a16:creationId xmlns:a16="http://schemas.microsoft.com/office/drawing/2014/main" id="{F46CB4D9-7459-0FD6-EE5A-3D3021CA7CEC}"/>
              </a:ext>
            </a:extLst>
          </p:cNvPr>
          <p:cNvSpPr txBox="1"/>
          <p:nvPr/>
        </p:nvSpPr>
        <p:spPr>
          <a:xfrm>
            <a:off x="9039521" y="2568305"/>
            <a:ext cx="2850389" cy="3293209"/>
          </a:xfrm>
          <a:prstGeom prst="rect">
            <a:avLst/>
          </a:prstGeom>
          <a:noFill/>
        </p:spPr>
        <p:txBody>
          <a:bodyPr wrap="square" rtlCol="0">
            <a:spAutoFit/>
          </a:bodyPr>
          <a:lstStyle/>
          <a:p>
            <a:r>
              <a:rPr lang="fr-FR" sz="1600" dirty="0">
                <a:latin typeface="DM Sans" pitchFamily="2" charset="0"/>
              </a:rPr>
              <a:t>Tous secteurs :</a:t>
            </a:r>
          </a:p>
          <a:p>
            <a:r>
              <a:rPr lang="fr-FR" sz="1600" b="1" dirty="0">
                <a:latin typeface="DM Sans" pitchFamily="2" charset="0"/>
              </a:rPr>
              <a:t>-Cartes et Marque-Pages  de Philippe </a:t>
            </a:r>
            <a:r>
              <a:rPr lang="fr-FR" sz="1600" b="1" dirty="0" err="1">
                <a:latin typeface="DM Sans" pitchFamily="2" charset="0"/>
              </a:rPr>
              <a:t>Manguin</a:t>
            </a:r>
            <a:r>
              <a:rPr lang="fr-FR" sz="1600" b="1" dirty="0">
                <a:latin typeface="DM Sans" pitchFamily="2" charset="0"/>
              </a:rPr>
              <a:t> et Séverine Pineaux</a:t>
            </a:r>
          </a:p>
          <a:p>
            <a:r>
              <a:rPr lang="fr-FR" sz="1600" b="1" dirty="0">
                <a:latin typeface="DM Sans" pitchFamily="2" charset="0"/>
              </a:rPr>
              <a:t>-Magnets Philippe </a:t>
            </a:r>
            <a:r>
              <a:rPr lang="fr-FR" sz="1600" b="1" dirty="0" err="1">
                <a:latin typeface="DM Sans" pitchFamily="2" charset="0"/>
              </a:rPr>
              <a:t>Mainguin</a:t>
            </a:r>
            <a:r>
              <a:rPr lang="fr-FR" sz="1600" b="1" dirty="0">
                <a:latin typeface="DM Sans" pitchFamily="2" charset="0"/>
              </a:rPr>
              <a:t> et JOS</a:t>
            </a:r>
          </a:p>
          <a:p>
            <a:r>
              <a:rPr lang="fr-FR" sz="1600" b="1" dirty="0">
                <a:latin typeface="DM Sans" pitchFamily="2" charset="0"/>
              </a:rPr>
              <a:t>-Monnaie de Paris </a:t>
            </a:r>
          </a:p>
          <a:p>
            <a:endParaRPr lang="fr-FR" sz="1600" b="1" dirty="0">
              <a:latin typeface="DM Sans" pitchFamily="2" charset="0"/>
            </a:endParaRPr>
          </a:p>
          <a:p>
            <a:endParaRPr lang="fr-FR" sz="1600" dirty="0">
              <a:latin typeface="DM Sans" pitchFamily="2" charset="0"/>
            </a:endParaRPr>
          </a:p>
          <a:p>
            <a:r>
              <a:rPr lang="fr-FR" sz="1600" dirty="0">
                <a:latin typeface="DM Sans" pitchFamily="2" charset="0"/>
              </a:rPr>
              <a:t>Secteur Livre &gt; </a:t>
            </a:r>
          </a:p>
          <a:p>
            <a:r>
              <a:rPr lang="fr-FR" sz="1600" b="1" dirty="0">
                <a:latin typeface="DM Sans" pitchFamily="2" charset="0"/>
              </a:rPr>
              <a:t>Livre « Contes et Légendes de Brocéliande » de Claudine Glot</a:t>
            </a:r>
          </a:p>
        </p:txBody>
      </p:sp>
      <p:pic>
        <p:nvPicPr>
          <p:cNvPr id="3" name="Image 2">
            <a:extLst>
              <a:ext uri="{FF2B5EF4-FFF2-40B4-BE49-F238E27FC236}">
                <a16:creationId xmlns:a16="http://schemas.microsoft.com/office/drawing/2014/main" id="{E3353A69-080E-6576-17AA-88EEECD5D4BC}"/>
              </a:ext>
            </a:extLst>
          </p:cNvPr>
          <p:cNvPicPr>
            <a:picLocks noChangeAspect="1"/>
          </p:cNvPicPr>
          <p:nvPr/>
        </p:nvPicPr>
        <p:blipFill rotWithShape="1">
          <a:blip r:embed="rId5"/>
          <a:srcRect l="43749" t="37524" r="44246" b="28704"/>
          <a:stretch/>
        </p:blipFill>
        <p:spPr>
          <a:xfrm>
            <a:off x="7387509" y="4374996"/>
            <a:ext cx="1460450" cy="2311109"/>
          </a:xfrm>
          <a:prstGeom prst="rect">
            <a:avLst/>
          </a:prstGeom>
        </p:spPr>
      </p:pic>
      <p:graphicFrame>
        <p:nvGraphicFramePr>
          <p:cNvPr id="2" name="Graphique 1">
            <a:extLst>
              <a:ext uri="{FF2B5EF4-FFF2-40B4-BE49-F238E27FC236}">
                <a16:creationId xmlns:a16="http://schemas.microsoft.com/office/drawing/2014/main" id="{1F21D1F2-230F-2D74-F425-49923A78C34B}"/>
              </a:ext>
            </a:extLst>
          </p:cNvPr>
          <p:cNvGraphicFramePr>
            <a:graphicFrameLocks/>
          </p:cNvGraphicFramePr>
          <p:nvPr>
            <p:extLst>
              <p:ext uri="{D42A27DB-BD31-4B8C-83A1-F6EECF244321}">
                <p14:modId xmlns:p14="http://schemas.microsoft.com/office/powerpoint/2010/main" val="2826720973"/>
              </p:ext>
            </p:extLst>
          </p:nvPr>
        </p:nvGraphicFramePr>
        <p:xfrm>
          <a:off x="302090" y="1146511"/>
          <a:ext cx="6142252" cy="4314511"/>
        </p:xfrm>
        <a:graphic>
          <a:graphicData uri="http://schemas.openxmlformats.org/drawingml/2006/chart">
            <c:chart xmlns:c="http://schemas.openxmlformats.org/drawingml/2006/chart" xmlns:r="http://schemas.openxmlformats.org/officeDocument/2006/relationships" r:id="rId6"/>
          </a:graphicData>
        </a:graphic>
      </p:graphicFrame>
      <p:sp>
        <p:nvSpPr>
          <p:cNvPr id="7" name="ZoneTexte 6">
            <a:extLst>
              <a:ext uri="{FF2B5EF4-FFF2-40B4-BE49-F238E27FC236}">
                <a16:creationId xmlns:a16="http://schemas.microsoft.com/office/drawing/2014/main" id="{1F005213-D391-3822-002A-3CE11B2392D6}"/>
              </a:ext>
            </a:extLst>
          </p:cNvPr>
          <p:cNvSpPr txBox="1"/>
          <p:nvPr/>
        </p:nvSpPr>
        <p:spPr>
          <a:xfrm>
            <a:off x="3489657" y="5861514"/>
            <a:ext cx="3225114" cy="400110"/>
          </a:xfrm>
          <a:prstGeom prst="rect">
            <a:avLst/>
          </a:prstGeom>
          <a:noFill/>
        </p:spPr>
        <p:txBody>
          <a:bodyPr wrap="square" rtlCol="0">
            <a:spAutoFit/>
          </a:bodyPr>
          <a:lstStyle/>
          <a:p>
            <a:r>
              <a:rPr lang="fr-FR" sz="2000" dirty="0">
                <a:latin typeface="DM Sans" pitchFamily="2" charset="0"/>
              </a:rPr>
              <a:t>+ 18% de CA qu’en 2022</a:t>
            </a:r>
          </a:p>
        </p:txBody>
      </p:sp>
    </p:spTree>
    <p:extLst>
      <p:ext uri="{BB962C8B-B14F-4D97-AF65-F5344CB8AC3E}">
        <p14:creationId xmlns:p14="http://schemas.microsoft.com/office/powerpoint/2010/main" val="24277415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3E9279C4-BB68-F3B4-F3F9-D0D523842BCD}"/>
              </a:ext>
            </a:extLst>
          </p:cNvPr>
          <p:cNvCxnSpPr>
            <a:cxnSpLocks/>
          </p:cNvCxnSpPr>
          <p:nvPr/>
        </p:nvCxnSpPr>
        <p:spPr>
          <a:xfrm>
            <a:off x="9272079" y="108395"/>
            <a:ext cx="0" cy="59105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 name="Connecteur droit 4">
            <a:extLst>
              <a:ext uri="{FF2B5EF4-FFF2-40B4-BE49-F238E27FC236}">
                <a16:creationId xmlns:a16="http://schemas.microsoft.com/office/drawing/2014/main" id="{5F02290F-1AF6-CF55-832D-DAD5ADBEBA5F}"/>
              </a:ext>
            </a:extLst>
          </p:cNvPr>
          <p:cNvCxnSpPr>
            <a:cxnSpLocks/>
          </p:cNvCxnSpPr>
          <p:nvPr/>
        </p:nvCxnSpPr>
        <p:spPr>
          <a:xfrm>
            <a:off x="9272079" y="699446"/>
            <a:ext cx="279782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 name="ZoneTexte 5">
            <a:extLst>
              <a:ext uri="{FF2B5EF4-FFF2-40B4-BE49-F238E27FC236}">
                <a16:creationId xmlns:a16="http://schemas.microsoft.com/office/drawing/2014/main" id="{861222CC-657E-25C9-6A24-FC733F931F44}"/>
              </a:ext>
            </a:extLst>
          </p:cNvPr>
          <p:cNvSpPr txBox="1"/>
          <p:nvPr/>
        </p:nvSpPr>
        <p:spPr>
          <a:xfrm>
            <a:off x="7679018" y="219255"/>
            <a:ext cx="4072830" cy="369332"/>
          </a:xfrm>
          <a:prstGeom prst="rect">
            <a:avLst/>
          </a:prstGeom>
          <a:noFill/>
        </p:spPr>
        <p:txBody>
          <a:bodyPr wrap="square" rtlCol="0">
            <a:spAutoFit/>
          </a:bodyPr>
          <a:lstStyle/>
          <a:p>
            <a:pPr algn="r"/>
            <a:r>
              <a:rPr lang="fr-FR" b="1" dirty="0">
                <a:latin typeface="Satoshi" pitchFamily="50" charset="0"/>
              </a:rPr>
              <a:t>AIRE DE REPOS :</a:t>
            </a:r>
          </a:p>
        </p:txBody>
      </p:sp>
      <p:sp>
        <p:nvSpPr>
          <p:cNvPr id="9" name="ZoneTexte 8">
            <a:extLst>
              <a:ext uri="{FF2B5EF4-FFF2-40B4-BE49-F238E27FC236}">
                <a16:creationId xmlns:a16="http://schemas.microsoft.com/office/drawing/2014/main" id="{CB183E8B-0F99-78CF-AE78-435C2174C49B}"/>
              </a:ext>
            </a:extLst>
          </p:cNvPr>
          <p:cNvSpPr txBox="1"/>
          <p:nvPr/>
        </p:nvSpPr>
        <p:spPr>
          <a:xfrm>
            <a:off x="7050335" y="5619945"/>
            <a:ext cx="4729083" cy="1077218"/>
          </a:xfrm>
          <a:prstGeom prst="rect">
            <a:avLst/>
          </a:prstGeom>
          <a:noFill/>
        </p:spPr>
        <p:txBody>
          <a:bodyPr wrap="square">
            <a:spAutoFit/>
          </a:bodyPr>
          <a:lstStyle/>
          <a:p>
            <a:pPr marL="457200" marR="0" lvl="0" indent="0" algn="just" rtl="0">
              <a:spcBef>
                <a:spcPts val="1000"/>
              </a:spcBef>
              <a:spcAft>
                <a:spcPts val="0"/>
              </a:spcAft>
              <a:buNone/>
            </a:pPr>
            <a:r>
              <a:rPr lang="fr-FR" sz="1600" u="none" strike="noStrike" cap="none" dirty="0">
                <a:solidFill>
                  <a:schemeClr val="dk1"/>
                </a:solidFill>
                <a:latin typeface="DM Sans" pitchFamily="2" charset="0"/>
                <a:ea typeface="Verdana"/>
                <a:cs typeface="Verdana"/>
                <a:sym typeface="Verdana"/>
              </a:rPr>
              <a:t>Ouvert uniquement vendredi, samedi, dimanche et jours fériés, de Pâques à fin août avec une ouverture quotidienne sur juillet-août.</a:t>
            </a:r>
            <a:endParaRPr lang="fr-FR" sz="1600" dirty="0">
              <a:latin typeface="DM Sans" pitchFamily="2" charset="0"/>
              <a:ea typeface="Verdana"/>
              <a:cs typeface="Verdana"/>
              <a:sym typeface="Verdana"/>
            </a:endParaRPr>
          </a:p>
        </p:txBody>
      </p:sp>
      <p:pic>
        <p:nvPicPr>
          <p:cNvPr id="7" name="Image 6" descr="Une image contenant intérieur, étagère, mur, Magasin&#10;&#10;Description générée automatiquement">
            <a:extLst>
              <a:ext uri="{FF2B5EF4-FFF2-40B4-BE49-F238E27FC236}">
                <a16:creationId xmlns:a16="http://schemas.microsoft.com/office/drawing/2014/main" id="{5FE1952E-607B-9149-F67D-4368B019C2EB}"/>
              </a:ext>
            </a:extLst>
          </p:cNvPr>
          <p:cNvPicPr>
            <a:picLocks noChangeAspect="1"/>
          </p:cNvPicPr>
          <p:nvPr/>
        </p:nvPicPr>
        <p:blipFill rotWithShape="1">
          <a:blip r:embed="rId3">
            <a:extLst>
              <a:ext uri="{28A0092B-C50C-407E-A947-70E740481C1C}">
                <a14:useLocalDpi xmlns:a14="http://schemas.microsoft.com/office/drawing/2010/main" val="0"/>
              </a:ext>
            </a:extLst>
          </a:blip>
          <a:srcRect t="24850" b="10589"/>
          <a:stretch/>
        </p:blipFill>
        <p:spPr>
          <a:xfrm>
            <a:off x="7565706" y="2029244"/>
            <a:ext cx="3994653" cy="3438656"/>
          </a:xfrm>
          <a:prstGeom prst="rect">
            <a:avLst/>
          </a:prstGeom>
        </p:spPr>
      </p:pic>
      <p:sp>
        <p:nvSpPr>
          <p:cNvPr id="10" name="ZoneTexte 9">
            <a:extLst>
              <a:ext uri="{FF2B5EF4-FFF2-40B4-BE49-F238E27FC236}">
                <a16:creationId xmlns:a16="http://schemas.microsoft.com/office/drawing/2014/main" id="{10A6069E-3479-CA08-E4E0-E0C9DE64FDAC}"/>
              </a:ext>
            </a:extLst>
          </p:cNvPr>
          <p:cNvSpPr txBox="1"/>
          <p:nvPr/>
        </p:nvSpPr>
        <p:spPr>
          <a:xfrm>
            <a:off x="7267233" y="928435"/>
            <a:ext cx="4591598" cy="923330"/>
          </a:xfrm>
          <a:prstGeom prst="rect">
            <a:avLst/>
          </a:prstGeom>
          <a:noFill/>
          <a:ln w="28575">
            <a:solidFill>
              <a:schemeClr val="accent1">
                <a:shade val="15000"/>
              </a:schemeClr>
            </a:solidFill>
            <a:prstDash val="sysDash"/>
          </a:ln>
        </p:spPr>
        <p:txBody>
          <a:bodyPr wrap="square" rtlCol="0">
            <a:spAutoFit/>
          </a:bodyPr>
          <a:lstStyle/>
          <a:p>
            <a:pPr marL="285750" indent="-285750">
              <a:buFont typeface="Arial" panose="020B0604020202020204" pitchFamily="34" charset="0"/>
              <a:buChar char="•"/>
            </a:pPr>
            <a:r>
              <a:rPr lang="fr-FR" dirty="0">
                <a:latin typeface="DM Sans" pitchFamily="2" charset="0"/>
              </a:rPr>
              <a:t>Relais de l’information touristique </a:t>
            </a:r>
          </a:p>
          <a:p>
            <a:pPr marL="285750" indent="-285750">
              <a:buFont typeface="Arial" panose="020B0604020202020204" pitchFamily="34" charset="0"/>
              <a:buChar char="•"/>
            </a:pPr>
            <a:r>
              <a:rPr lang="fr-FR" dirty="0">
                <a:latin typeface="DM Sans" pitchFamily="2" charset="0"/>
              </a:rPr>
              <a:t>Promotion de Plélan, Village Etape</a:t>
            </a:r>
          </a:p>
          <a:p>
            <a:pPr marL="285750" indent="-285750">
              <a:buFont typeface="Arial" panose="020B0604020202020204" pitchFamily="34" charset="0"/>
              <a:buChar char="•"/>
            </a:pPr>
            <a:r>
              <a:rPr lang="fr-FR" dirty="0">
                <a:latin typeface="DM Sans" pitchFamily="2" charset="0"/>
              </a:rPr>
              <a:t>Service aire de repos</a:t>
            </a:r>
          </a:p>
        </p:txBody>
      </p:sp>
      <p:graphicFrame>
        <p:nvGraphicFramePr>
          <p:cNvPr id="3" name="Graphique 2">
            <a:extLst>
              <a:ext uri="{FF2B5EF4-FFF2-40B4-BE49-F238E27FC236}">
                <a16:creationId xmlns:a16="http://schemas.microsoft.com/office/drawing/2014/main" id="{A58431AE-A6E9-44ED-F769-5BFB40A5D3E3}"/>
              </a:ext>
            </a:extLst>
          </p:cNvPr>
          <p:cNvGraphicFramePr>
            <a:graphicFrameLocks/>
          </p:cNvGraphicFramePr>
          <p:nvPr>
            <p:extLst>
              <p:ext uri="{D42A27DB-BD31-4B8C-83A1-F6EECF244321}">
                <p14:modId xmlns:p14="http://schemas.microsoft.com/office/powerpoint/2010/main" val="100839550"/>
              </p:ext>
            </p:extLst>
          </p:nvPr>
        </p:nvGraphicFramePr>
        <p:xfrm>
          <a:off x="859970" y="928435"/>
          <a:ext cx="5954486" cy="4107185"/>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Connecteur droit 10">
            <a:extLst>
              <a:ext uri="{FF2B5EF4-FFF2-40B4-BE49-F238E27FC236}">
                <a16:creationId xmlns:a16="http://schemas.microsoft.com/office/drawing/2014/main" id="{0A571BBF-CFB1-D196-F336-8F60044CFEE7}"/>
              </a:ext>
            </a:extLst>
          </p:cNvPr>
          <p:cNvCxnSpPr>
            <a:cxnSpLocks/>
          </p:cNvCxnSpPr>
          <p:nvPr/>
        </p:nvCxnSpPr>
        <p:spPr>
          <a:xfrm>
            <a:off x="3740029" y="5327066"/>
            <a:ext cx="0" cy="137009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Connecteur droit 11">
            <a:extLst>
              <a:ext uri="{FF2B5EF4-FFF2-40B4-BE49-F238E27FC236}">
                <a16:creationId xmlns:a16="http://schemas.microsoft.com/office/drawing/2014/main" id="{9034CBA7-0B4B-D650-863B-F7C1FC3A983C}"/>
              </a:ext>
            </a:extLst>
          </p:cNvPr>
          <p:cNvCxnSpPr>
            <a:cxnSpLocks/>
          </p:cNvCxnSpPr>
          <p:nvPr/>
        </p:nvCxnSpPr>
        <p:spPr>
          <a:xfrm flipV="1">
            <a:off x="1074405" y="6024043"/>
            <a:ext cx="5527343" cy="28794"/>
          </a:xfrm>
          <a:prstGeom prst="line">
            <a:avLst/>
          </a:prstGeom>
        </p:spPr>
        <p:style>
          <a:lnRef idx="2">
            <a:schemeClr val="accent1"/>
          </a:lnRef>
          <a:fillRef idx="0">
            <a:schemeClr val="accent1"/>
          </a:fillRef>
          <a:effectRef idx="1">
            <a:schemeClr val="accent1"/>
          </a:effectRef>
          <a:fontRef idx="minor">
            <a:schemeClr val="tx1"/>
          </a:fontRef>
        </p:style>
      </p:cxnSp>
      <p:sp>
        <p:nvSpPr>
          <p:cNvPr id="13" name="ZoneTexte 12">
            <a:extLst>
              <a:ext uri="{FF2B5EF4-FFF2-40B4-BE49-F238E27FC236}">
                <a16:creationId xmlns:a16="http://schemas.microsoft.com/office/drawing/2014/main" id="{6F26DEC1-372E-F595-EE5C-359DDE7CAB2D}"/>
              </a:ext>
            </a:extLst>
          </p:cNvPr>
          <p:cNvSpPr txBox="1"/>
          <p:nvPr/>
        </p:nvSpPr>
        <p:spPr>
          <a:xfrm>
            <a:off x="3595747" y="6094072"/>
            <a:ext cx="2989235" cy="646331"/>
          </a:xfrm>
          <a:prstGeom prst="rect">
            <a:avLst/>
          </a:prstGeom>
          <a:noFill/>
        </p:spPr>
        <p:txBody>
          <a:bodyPr wrap="square" rtlCol="0">
            <a:spAutoFit/>
          </a:bodyPr>
          <a:lstStyle/>
          <a:p>
            <a:pPr algn="r"/>
            <a:r>
              <a:rPr lang="fr-FR" dirty="0">
                <a:latin typeface="DM Sans" pitchFamily="2" charset="0"/>
              </a:rPr>
              <a:t>Moyenne de 371 € de vente par jour </a:t>
            </a:r>
          </a:p>
        </p:txBody>
      </p:sp>
      <p:sp>
        <p:nvSpPr>
          <p:cNvPr id="14" name="ZoneTexte 13">
            <a:extLst>
              <a:ext uri="{FF2B5EF4-FFF2-40B4-BE49-F238E27FC236}">
                <a16:creationId xmlns:a16="http://schemas.microsoft.com/office/drawing/2014/main" id="{375B0871-747A-0EE1-0FC9-6F29A05F0234}"/>
              </a:ext>
            </a:extLst>
          </p:cNvPr>
          <p:cNvSpPr txBox="1"/>
          <p:nvPr/>
        </p:nvSpPr>
        <p:spPr>
          <a:xfrm>
            <a:off x="3691438" y="5312169"/>
            <a:ext cx="2849726" cy="707886"/>
          </a:xfrm>
          <a:prstGeom prst="rect">
            <a:avLst/>
          </a:prstGeom>
          <a:noFill/>
        </p:spPr>
        <p:txBody>
          <a:bodyPr wrap="square" rtlCol="0">
            <a:spAutoFit/>
          </a:bodyPr>
          <a:lstStyle/>
          <a:p>
            <a:pPr algn="r"/>
            <a:r>
              <a:rPr lang="fr-FR" sz="2000" dirty="0">
                <a:latin typeface="DM Sans" pitchFamily="2" charset="0"/>
              </a:rPr>
              <a:t>83 jours d’ouverture en 2023</a:t>
            </a:r>
          </a:p>
        </p:txBody>
      </p:sp>
      <p:sp>
        <p:nvSpPr>
          <p:cNvPr id="16" name="ZoneTexte 15">
            <a:extLst>
              <a:ext uri="{FF2B5EF4-FFF2-40B4-BE49-F238E27FC236}">
                <a16:creationId xmlns:a16="http://schemas.microsoft.com/office/drawing/2014/main" id="{48A1B444-041C-A5B7-3617-654C905E204A}"/>
              </a:ext>
            </a:extLst>
          </p:cNvPr>
          <p:cNvSpPr txBox="1"/>
          <p:nvPr/>
        </p:nvSpPr>
        <p:spPr>
          <a:xfrm>
            <a:off x="788824" y="5344951"/>
            <a:ext cx="2902614" cy="707886"/>
          </a:xfrm>
          <a:prstGeom prst="rect">
            <a:avLst/>
          </a:prstGeom>
          <a:noFill/>
        </p:spPr>
        <p:txBody>
          <a:bodyPr wrap="square" rtlCol="0">
            <a:spAutoFit/>
          </a:bodyPr>
          <a:lstStyle/>
          <a:p>
            <a:pPr algn="r"/>
            <a:r>
              <a:rPr lang="fr-FR" sz="2000" dirty="0">
                <a:latin typeface="DM Sans" pitchFamily="2" charset="0"/>
              </a:rPr>
              <a:t>70 jours d’ouverture en 2022</a:t>
            </a:r>
          </a:p>
        </p:txBody>
      </p:sp>
      <p:sp>
        <p:nvSpPr>
          <p:cNvPr id="18" name="ZoneTexte 17">
            <a:extLst>
              <a:ext uri="{FF2B5EF4-FFF2-40B4-BE49-F238E27FC236}">
                <a16:creationId xmlns:a16="http://schemas.microsoft.com/office/drawing/2014/main" id="{AE4414DD-8FF1-DC9F-E287-04C2F6F8FA69}"/>
              </a:ext>
            </a:extLst>
          </p:cNvPr>
          <p:cNvSpPr txBox="1"/>
          <p:nvPr/>
        </p:nvSpPr>
        <p:spPr>
          <a:xfrm>
            <a:off x="938895" y="6139317"/>
            <a:ext cx="2703950" cy="646331"/>
          </a:xfrm>
          <a:prstGeom prst="rect">
            <a:avLst/>
          </a:prstGeom>
          <a:noFill/>
        </p:spPr>
        <p:txBody>
          <a:bodyPr wrap="square">
            <a:spAutoFit/>
          </a:bodyPr>
          <a:lstStyle/>
          <a:p>
            <a:pPr algn="r"/>
            <a:r>
              <a:rPr lang="fr-FR" sz="1800" dirty="0">
                <a:latin typeface="DM Sans" pitchFamily="2" charset="0"/>
              </a:rPr>
              <a:t>Moyenne de 517 € de vente par jour </a:t>
            </a:r>
          </a:p>
        </p:txBody>
      </p:sp>
    </p:spTree>
    <p:extLst>
      <p:ext uri="{BB962C8B-B14F-4D97-AF65-F5344CB8AC3E}">
        <p14:creationId xmlns:p14="http://schemas.microsoft.com/office/powerpoint/2010/main" val="18253797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A233619-4DEF-9B21-BC24-712C55C47D39}"/>
              </a:ext>
            </a:extLst>
          </p:cNvPr>
          <p:cNvPicPr>
            <a:picLocks noChangeAspect="1"/>
          </p:cNvPicPr>
          <p:nvPr/>
        </p:nvPicPr>
        <p:blipFill rotWithShape="1">
          <a:blip r:embed="rId3"/>
          <a:srcRect l="18952" t="16396" r="22365" b="7026"/>
          <a:stretch/>
        </p:blipFill>
        <p:spPr>
          <a:xfrm>
            <a:off x="7532953" y="934337"/>
            <a:ext cx="3772831" cy="2769349"/>
          </a:xfrm>
          <a:prstGeom prst="rect">
            <a:avLst/>
          </a:prstGeom>
        </p:spPr>
      </p:pic>
      <p:sp>
        <p:nvSpPr>
          <p:cNvPr id="4" name="ZoneTexte 3">
            <a:extLst>
              <a:ext uri="{FF2B5EF4-FFF2-40B4-BE49-F238E27FC236}">
                <a16:creationId xmlns:a16="http://schemas.microsoft.com/office/drawing/2014/main" id="{B0DA9712-F65F-A7BD-551A-280219548C8A}"/>
              </a:ext>
            </a:extLst>
          </p:cNvPr>
          <p:cNvSpPr txBox="1"/>
          <p:nvPr/>
        </p:nvSpPr>
        <p:spPr>
          <a:xfrm>
            <a:off x="177217" y="227556"/>
            <a:ext cx="9156358" cy="523220"/>
          </a:xfrm>
          <a:prstGeom prst="rect">
            <a:avLst/>
          </a:prstGeom>
          <a:noFill/>
        </p:spPr>
        <p:txBody>
          <a:bodyPr wrap="square" rtlCol="0">
            <a:spAutoFit/>
          </a:bodyPr>
          <a:lstStyle/>
          <a:p>
            <a:r>
              <a:rPr lang="fr-FR" sz="2800" dirty="0">
                <a:latin typeface="Newake" pitchFamily="50" charset="0"/>
              </a:rPr>
              <a:t>3 / LES EXPOSITIONS :</a:t>
            </a:r>
          </a:p>
        </p:txBody>
      </p:sp>
      <p:pic>
        <p:nvPicPr>
          <p:cNvPr id="7" name="Image 6">
            <a:extLst>
              <a:ext uri="{FF2B5EF4-FFF2-40B4-BE49-F238E27FC236}">
                <a16:creationId xmlns:a16="http://schemas.microsoft.com/office/drawing/2014/main" id="{3472ABBD-090C-F3DF-AA28-55EDBEF734C8}"/>
              </a:ext>
            </a:extLst>
          </p:cNvPr>
          <p:cNvPicPr>
            <a:picLocks noChangeAspect="1"/>
          </p:cNvPicPr>
          <p:nvPr/>
        </p:nvPicPr>
        <p:blipFill rotWithShape="1">
          <a:blip r:embed="rId4"/>
          <a:srcRect l="36791" t="17298" r="41013" b="7207"/>
          <a:stretch/>
        </p:blipFill>
        <p:spPr>
          <a:xfrm>
            <a:off x="9862506" y="3172517"/>
            <a:ext cx="1874634" cy="3586630"/>
          </a:xfrm>
          <a:prstGeom prst="rect">
            <a:avLst/>
          </a:prstGeom>
        </p:spPr>
      </p:pic>
      <p:pic>
        <p:nvPicPr>
          <p:cNvPr id="15" name="Image 14" descr="Une image contenant texte, Couverture de livre, affiche, roman&#10;&#10;Description générée automatiquement">
            <a:extLst>
              <a:ext uri="{FF2B5EF4-FFF2-40B4-BE49-F238E27FC236}">
                <a16:creationId xmlns:a16="http://schemas.microsoft.com/office/drawing/2014/main" id="{13B0CE00-3A8D-CB6D-37EA-AD9B387285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2631" y="935437"/>
            <a:ext cx="2203472" cy="3146558"/>
          </a:xfrm>
          <a:prstGeom prst="rect">
            <a:avLst/>
          </a:prstGeom>
        </p:spPr>
      </p:pic>
      <p:pic>
        <p:nvPicPr>
          <p:cNvPr id="17" name="Image 16" descr="Une image contenant texte, affiche, graphisme, livre&#10;&#10;Description générée automatiquement">
            <a:extLst>
              <a:ext uri="{FF2B5EF4-FFF2-40B4-BE49-F238E27FC236}">
                <a16:creationId xmlns:a16="http://schemas.microsoft.com/office/drawing/2014/main" id="{201B9F82-4629-5AC7-BF04-CF4149B380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600" y="934337"/>
            <a:ext cx="2203471" cy="3147658"/>
          </a:xfrm>
          <a:prstGeom prst="rect">
            <a:avLst/>
          </a:prstGeom>
        </p:spPr>
      </p:pic>
      <p:cxnSp>
        <p:nvCxnSpPr>
          <p:cNvPr id="18" name="Connecteur droit 17">
            <a:extLst>
              <a:ext uri="{FF2B5EF4-FFF2-40B4-BE49-F238E27FC236}">
                <a16:creationId xmlns:a16="http://schemas.microsoft.com/office/drawing/2014/main" id="{E08F1E55-7B6B-BCD4-9044-E73624523ADB}"/>
              </a:ext>
            </a:extLst>
          </p:cNvPr>
          <p:cNvCxnSpPr>
            <a:cxnSpLocks/>
          </p:cNvCxnSpPr>
          <p:nvPr/>
        </p:nvCxnSpPr>
        <p:spPr>
          <a:xfrm>
            <a:off x="102762" y="750776"/>
            <a:ext cx="1208923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ZoneTexte 18">
            <a:extLst>
              <a:ext uri="{FF2B5EF4-FFF2-40B4-BE49-F238E27FC236}">
                <a16:creationId xmlns:a16="http://schemas.microsoft.com/office/drawing/2014/main" id="{259990B2-3985-FEFE-0DFF-48F7D308FB5A}"/>
              </a:ext>
            </a:extLst>
          </p:cNvPr>
          <p:cNvSpPr txBox="1"/>
          <p:nvPr/>
        </p:nvSpPr>
        <p:spPr>
          <a:xfrm>
            <a:off x="454860" y="4277912"/>
            <a:ext cx="9407646" cy="2308324"/>
          </a:xfrm>
          <a:custGeom>
            <a:avLst/>
            <a:gdLst>
              <a:gd name="connsiteX0" fmla="*/ 0 w 9407646"/>
              <a:gd name="connsiteY0" fmla="*/ 0 h 2308324"/>
              <a:gd name="connsiteX1" fmla="*/ 9407646 w 9407646"/>
              <a:gd name="connsiteY1" fmla="*/ 0 h 2308324"/>
              <a:gd name="connsiteX2" fmla="*/ 9407646 w 9407646"/>
              <a:gd name="connsiteY2" fmla="*/ 2308324 h 2308324"/>
              <a:gd name="connsiteX3" fmla="*/ 0 w 9407646"/>
              <a:gd name="connsiteY3" fmla="*/ 2308324 h 2308324"/>
              <a:gd name="connsiteX4" fmla="*/ 0 w 9407646"/>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07646" h="2308324" extrusionOk="0">
                <a:moveTo>
                  <a:pt x="0" y="0"/>
                </a:moveTo>
                <a:cubicBezTo>
                  <a:pt x="1052117" y="462"/>
                  <a:pt x="5088054" y="122859"/>
                  <a:pt x="9407646" y="0"/>
                </a:cubicBezTo>
                <a:cubicBezTo>
                  <a:pt x="9452557" y="1065626"/>
                  <a:pt x="9384749" y="1683822"/>
                  <a:pt x="9407646" y="2308324"/>
                </a:cubicBezTo>
                <a:cubicBezTo>
                  <a:pt x="5795188" y="2237352"/>
                  <a:pt x="2222944" y="2436878"/>
                  <a:pt x="0" y="2308324"/>
                </a:cubicBezTo>
                <a:cubicBezTo>
                  <a:pt x="26469" y="1333217"/>
                  <a:pt x="-75205" y="784361"/>
                  <a:pt x="0" y="0"/>
                </a:cubicBezTo>
                <a:close/>
              </a:path>
            </a:pathLst>
          </a:custGeom>
          <a:noFill/>
          <a:ln>
            <a:solidFill>
              <a:schemeClr val="tx1"/>
            </a:solidFill>
            <a:extLst>
              <a:ext uri="{C807C97D-BFC1-408E-A445-0C87EB9F89A2}">
                <ask:lineSketchStyleProps xmlns:ask="http://schemas.microsoft.com/office/drawing/2018/sketchyshapes" sd="3535473601">
                  <a:prstGeom prst="rect">
                    <a:avLst/>
                  </a:prstGeom>
                  <ask:type>
                    <ask:lineSketchCurved/>
                  </ask:type>
                </ask:lineSketchStyleProps>
              </a:ext>
            </a:extLst>
          </a:ln>
        </p:spPr>
        <p:txBody>
          <a:bodyPr wrap="square" rtlCol="0">
            <a:spAutoFit/>
          </a:bodyPr>
          <a:lstStyle/>
          <a:p>
            <a:pPr marL="285750" indent="-285750">
              <a:buFont typeface="Wingdings" panose="05000000000000000000" pitchFamily="2" charset="2"/>
              <a:buChar char="Ø"/>
            </a:pPr>
            <a:r>
              <a:rPr lang="fr-FR" b="1" dirty="0">
                <a:latin typeface="DM Sans" pitchFamily="2" charset="0"/>
              </a:rPr>
              <a:t>6 expositions installées dans l’année 2023</a:t>
            </a:r>
          </a:p>
          <a:p>
            <a:endParaRPr lang="fr-FR" b="1" dirty="0">
              <a:latin typeface="DM Sans" pitchFamily="2" charset="0"/>
            </a:endParaRPr>
          </a:p>
          <a:p>
            <a:pPr marL="285750" indent="-285750">
              <a:buFont typeface="Wingdings" panose="05000000000000000000" pitchFamily="2" charset="2"/>
              <a:buChar char="Ø"/>
            </a:pPr>
            <a:r>
              <a:rPr lang="fr-FR" b="1" dirty="0">
                <a:latin typeface="DM Sans" pitchFamily="2" charset="0"/>
              </a:rPr>
              <a:t>5 de partenaires culturels locaux </a:t>
            </a:r>
            <a:r>
              <a:rPr lang="fr-FR" dirty="0">
                <a:latin typeface="DM Sans" pitchFamily="2" charset="0"/>
              </a:rPr>
              <a:t>sur les ailes de saison :</a:t>
            </a:r>
          </a:p>
          <a:p>
            <a:r>
              <a:rPr lang="fr-FR" dirty="0">
                <a:latin typeface="DM Sans" pitchFamily="2" charset="0"/>
              </a:rPr>
              <a:t>Association La Loggia pour retracer les 10 ans du festival</a:t>
            </a:r>
          </a:p>
          <a:p>
            <a:r>
              <a:rPr lang="fr-FR" dirty="0">
                <a:latin typeface="DM Sans" pitchFamily="2" charset="0"/>
              </a:rPr>
              <a:t>Association Dixit </a:t>
            </a:r>
            <a:r>
              <a:rPr lang="fr-FR" dirty="0" err="1">
                <a:latin typeface="DM Sans" pitchFamily="2" charset="0"/>
              </a:rPr>
              <a:t>Poëtic</a:t>
            </a:r>
            <a:r>
              <a:rPr lang="fr-FR" dirty="0">
                <a:latin typeface="DM Sans" pitchFamily="2" charset="0"/>
              </a:rPr>
              <a:t> dans le cadre de leur festival annuel</a:t>
            </a:r>
          </a:p>
          <a:p>
            <a:r>
              <a:rPr lang="fr-FR" dirty="0">
                <a:latin typeface="DM Sans" pitchFamily="2" charset="0"/>
              </a:rPr>
              <a:t>Sébastien Moreau et François </a:t>
            </a:r>
            <a:r>
              <a:rPr lang="fr-FR" dirty="0" err="1">
                <a:latin typeface="DM Sans" pitchFamily="2" charset="0"/>
              </a:rPr>
              <a:t>Combot</a:t>
            </a:r>
            <a:r>
              <a:rPr lang="fr-FR" dirty="0">
                <a:latin typeface="DM Sans" pitchFamily="2" charset="0"/>
              </a:rPr>
              <a:t> : artistes locaux </a:t>
            </a:r>
          </a:p>
          <a:p>
            <a:r>
              <a:rPr lang="fr-FR" dirty="0">
                <a:latin typeface="DM Sans" pitchFamily="2" charset="0"/>
              </a:rPr>
              <a:t>Michelle Coquelle : photographe animalier de Saint-Thurial</a:t>
            </a:r>
          </a:p>
          <a:p>
            <a:r>
              <a:rPr lang="fr-FR" dirty="0" err="1">
                <a:latin typeface="DM Sans" pitchFamily="2" charset="0"/>
              </a:rPr>
              <a:t>Galladry</a:t>
            </a:r>
            <a:r>
              <a:rPr lang="fr-FR" dirty="0">
                <a:latin typeface="DM Sans" pitchFamily="2" charset="0"/>
              </a:rPr>
              <a:t> en lien avec le club photo de Bréal-sous-Montfort</a:t>
            </a:r>
          </a:p>
        </p:txBody>
      </p:sp>
      <p:pic>
        <p:nvPicPr>
          <p:cNvPr id="20" name="Image 19" descr="Une image contenant texte, affiche, livre, toucan&#10;&#10;Description générée automatiquement">
            <a:extLst>
              <a:ext uri="{FF2B5EF4-FFF2-40B4-BE49-F238E27FC236}">
                <a16:creationId xmlns:a16="http://schemas.microsoft.com/office/drawing/2014/main" id="{B8488928-B933-7A2A-C341-575FF15D38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83335" y="940516"/>
            <a:ext cx="2203471" cy="3147657"/>
          </a:xfrm>
          <a:prstGeom prst="rect">
            <a:avLst/>
          </a:prstGeom>
        </p:spPr>
      </p:pic>
    </p:spTree>
    <p:extLst>
      <p:ext uri="{BB962C8B-B14F-4D97-AF65-F5344CB8AC3E}">
        <p14:creationId xmlns:p14="http://schemas.microsoft.com/office/powerpoint/2010/main" val="27865982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affiche, art, statue&#10;&#10;Description générée automatiquement">
            <a:extLst>
              <a:ext uri="{FF2B5EF4-FFF2-40B4-BE49-F238E27FC236}">
                <a16:creationId xmlns:a16="http://schemas.microsoft.com/office/drawing/2014/main" id="{ED654367-4277-48E1-2552-0A9701AF1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21" y="327090"/>
            <a:ext cx="5461687" cy="3975027"/>
          </a:xfrm>
          <a:prstGeom prst="rect">
            <a:avLst/>
          </a:prstGeom>
        </p:spPr>
      </p:pic>
      <p:sp>
        <p:nvSpPr>
          <p:cNvPr id="6" name="ZoneTexte 5">
            <a:extLst>
              <a:ext uri="{FF2B5EF4-FFF2-40B4-BE49-F238E27FC236}">
                <a16:creationId xmlns:a16="http://schemas.microsoft.com/office/drawing/2014/main" id="{6FE4883D-AEA2-D52A-ABB2-207BF88ED550}"/>
              </a:ext>
            </a:extLst>
          </p:cNvPr>
          <p:cNvSpPr txBox="1"/>
          <p:nvPr/>
        </p:nvSpPr>
        <p:spPr>
          <a:xfrm>
            <a:off x="5998982" y="479699"/>
            <a:ext cx="8973345" cy="1477328"/>
          </a:xfrm>
          <a:prstGeom prst="rect">
            <a:avLst/>
          </a:prstGeom>
          <a:noFill/>
        </p:spPr>
        <p:txBody>
          <a:bodyPr wrap="square" rtlCol="0">
            <a:spAutoFit/>
          </a:bodyPr>
          <a:lstStyle/>
          <a:p>
            <a:pPr marL="285750" indent="-285750">
              <a:buFont typeface="Wingdings" panose="05000000000000000000" pitchFamily="2" charset="2"/>
              <a:buChar char="Ø"/>
            </a:pPr>
            <a:r>
              <a:rPr lang="fr-FR" b="1" dirty="0">
                <a:latin typeface="DM Sans" pitchFamily="2" charset="0"/>
              </a:rPr>
              <a:t>1  exposition phare durant la période estivale </a:t>
            </a:r>
          </a:p>
          <a:p>
            <a:pPr marL="285750" indent="-285750">
              <a:buFont typeface="Wingdings" panose="05000000000000000000" pitchFamily="2" charset="2"/>
              <a:buChar char="Ø"/>
            </a:pPr>
            <a:r>
              <a:rPr lang="fr-FR" b="1" dirty="0">
                <a:latin typeface="DM Sans" pitchFamily="2" charset="0"/>
              </a:rPr>
              <a:t>A. Andrew Gonzalez et Virginie Ropars </a:t>
            </a:r>
          </a:p>
          <a:p>
            <a:pPr marL="285750" indent="-285750">
              <a:buFont typeface="Wingdings" panose="05000000000000000000" pitchFamily="2" charset="2"/>
              <a:buChar char="Ø"/>
            </a:pPr>
            <a:r>
              <a:rPr lang="fr-FR" b="1" dirty="0">
                <a:latin typeface="DM Sans" pitchFamily="2" charset="0"/>
              </a:rPr>
              <a:t>Scénographiée par Gilles Courat</a:t>
            </a:r>
          </a:p>
          <a:p>
            <a:pPr marL="285750" indent="-285750">
              <a:buFont typeface="Wingdings" panose="05000000000000000000" pitchFamily="2" charset="2"/>
              <a:buChar char="Ø"/>
            </a:pPr>
            <a:r>
              <a:rPr lang="fr-FR" b="1" dirty="0">
                <a:latin typeface="DM Sans" pitchFamily="2" charset="0"/>
              </a:rPr>
              <a:t>Mise en valeur du féérique de Brocéliande</a:t>
            </a:r>
            <a:endParaRPr lang="fr-FR" dirty="0">
              <a:latin typeface="DM Sans" pitchFamily="2" charset="0"/>
            </a:endParaRPr>
          </a:p>
          <a:p>
            <a:endParaRPr lang="fr-FR" dirty="0"/>
          </a:p>
        </p:txBody>
      </p:sp>
      <p:cxnSp>
        <p:nvCxnSpPr>
          <p:cNvPr id="7" name="Connecteur droit 6">
            <a:extLst>
              <a:ext uri="{FF2B5EF4-FFF2-40B4-BE49-F238E27FC236}">
                <a16:creationId xmlns:a16="http://schemas.microsoft.com/office/drawing/2014/main" id="{0F2AFA34-4C8E-D998-2213-C25C45988F89}"/>
              </a:ext>
            </a:extLst>
          </p:cNvPr>
          <p:cNvCxnSpPr>
            <a:cxnSpLocks/>
          </p:cNvCxnSpPr>
          <p:nvPr/>
        </p:nvCxnSpPr>
        <p:spPr>
          <a:xfrm>
            <a:off x="506960" y="5429516"/>
            <a:ext cx="578915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Connecteur droit 7">
            <a:extLst>
              <a:ext uri="{FF2B5EF4-FFF2-40B4-BE49-F238E27FC236}">
                <a16:creationId xmlns:a16="http://schemas.microsoft.com/office/drawing/2014/main" id="{251FE5B9-0B2F-E0D9-C62A-40CCB33E170E}"/>
              </a:ext>
            </a:extLst>
          </p:cNvPr>
          <p:cNvCxnSpPr>
            <a:cxnSpLocks/>
          </p:cNvCxnSpPr>
          <p:nvPr/>
        </p:nvCxnSpPr>
        <p:spPr>
          <a:xfrm>
            <a:off x="3600239" y="4543396"/>
            <a:ext cx="16335" cy="195857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 name="ZoneTexte 8">
            <a:extLst>
              <a:ext uri="{FF2B5EF4-FFF2-40B4-BE49-F238E27FC236}">
                <a16:creationId xmlns:a16="http://schemas.microsoft.com/office/drawing/2014/main" id="{8A55A9CC-A038-73C0-5D8E-682817F8B5AF}"/>
              </a:ext>
            </a:extLst>
          </p:cNvPr>
          <p:cNvSpPr txBox="1"/>
          <p:nvPr/>
        </p:nvSpPr>
        <p:spPr>
          <a:xfrm>
            <a:off x="392321" y="4632839"/>
            <a:ext cx="3225114" cy="707886"/>
          </a:xfrm>
          <a:prstGeom prst="rect">
            <a:avLst/>
          </a:prstGeom>
          <a:noFill/>
        </p:spPr>
        <p:txBody>
          <a:bodyPr wrap="square" rtlCol="0">
            <a:spAutoFit/>
          </a:bodyPr>
          <a:lstStyle/>
          <a:p>
            <a:r>
              <a:rPr lang="fr-FR" sz="2000" dirty="0">
                <a:latin typeface="DM Sans" pitchFamily="2" charset="0"/>
              </a:rPr>
              <a:t>7200€ TTC de budget dédié en 2023</a:t>
            </a:r>
            <a:endParaRPr lang="fr-FR" sz="1600" i="1" dirty="0">
              <a:latin typeface="DM Sans" pitchFamily="2" charset="0"/>
            </a:endParaRPr>
          </a:p>
        </p:txBody>
      </p:sp>
      <p:sp>
        <p:nvSpPr>
          <p:cNvPr id="11" name="ZoneTexte 10">
            <a:extLst>
              <a:ext uri="{FF2B5EF4-FFF2-40B4-BE49-F238E27FC236}">
                <a16:creationId xmlns:a16="http://schemas.microsoft.com/office/drawing/2014/main" id="{E71783BE-CC81-192F-5C03-58418888E800}"/>
              </a:ext>
            </a:extLst>
          </p:cNvPr>
          <p:cNvSpPr txBox="1"/>
          <p:nvPr/>
        </p:nvSpPr>
        <p:spPr>
          <a:xfrm>
            <a:off x="392321" y="5493567"/>
            <a:ext cx="3225114" cy="707886"/>
          </a:xfrm>
          <a:prstGeom prst="rect">
            <a:avLst/>
          </a:prstGeom>
          <a:noFill/>
        </p:spPr>
        <p:txBody>
          <a:bodyPr wrap="square" rtlCol="0">
            <a:spAutoFit/>
          </a:bodyPr>
          <a:lstStyle/>
          <a:p>
            <a:r>
              <a:rPr lang="fr-FR" sz="2000" dirty="0">
                <a:latin typeface="DM Sans" pitchFamily="2" charset="0"/>
              </a:rPr>
              <a:t>6 vernissages avec nos partenaires </a:t>
            </a:r>
            <a:endParaRPr lang="fr-FR" sz="1600" i="1" dirty="0">
              <a:latin typeface="DM Sans" pitchFamily="2" charset="0"/>
            </a:endParaRPr>
          </a:p>
        </p:txBody>
      </p:sp>
      <p:pic>
        <p:nvPicPr>
          <p:cNvPr id="15" name="Image 14" descr="Une image contenant texte, Visage humain, personne, capture d’écran&#10;&#10;Description générée automatiquement">
            <a:extLst>
              <a:ext uri="{FF2B5EF4-FFF2-40B4-BE49-F238E27FC236}">
                <a16:creationId xmlns:a16="http://schemas.microsoft.com/office/drawing/2014/main" id="{0366C326-5F90-63F3-E0FE-865D65B7AA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0935" y="1957027"/>
            <a:ext cx="3361982" cy="4755578"/>
          </a:xfrm>
          <a:prstGeom prst="rect">
            <a:avLst/>
          </a:prstGeom>
          <a:ln>
            <a:solidFill>
              <a:schemeClr val="accent1">
                <a:shade val="15000"/>
              </a:schemeClr>
            </a:solidFill>
          </a:ln>
        </p:spPr>
      </p:pic>
      <p:sp>
        <p:nvSpPr>
          <p:cNvPr id="16" name="ZoneTexte 15">
            <a:extLst>
              <a:ext uri="{FF2B5EF4-FFF2-40B4-BE49-F238E27FC236}">
                <a16:creationId xmlns:a16="http://schemas.microsoft.com/office/drawing/2014/main" id="{D39350DF-5D38-6484-0180-45C9D5BD0B37}"/>
              </a:ext>
            </a:extLst>
          </p:cNvPr>
          <p:cNvSpPr txBox="1"/>
          <p:nvPr/>
        </p:nvSpPr>
        <p:spPr>
          <a:xfrm>
            <a:off x="3616574" y="4620689"/>
            <a:ext cx="3005439" cy="707886"/>
          </a:xfrm>
          <a:prstGeom prst="rect">
            <a:avLst/>
          </a:prstGeom>
          <a:noFill/>
        </p:spPr>
        <p:txBody>
          <a:bodyPr wrap="square" rtlCol="0">
            <a:spAutoFit/>
          </a:bodyPr>
          <a:lstStyle/>
          <a:p>
            <a:r>
              <a:rPr lang="fr-FR" sz="2000" dirty="0">
                <a:latin typeface="DM Sans" pitchFamily="2" charset="0"/>
              </a:rPr>
              <a:t>1 rencontre avec l’artiste</a:t>
            </a:r>
            <a:endParaRPr lang="fr-FR" sz="1600" dirty="0">
              <a:latin typeface="DM Sans" pitchFamily="2" charset="0"/>
            </a:endParaRPr>
          </a:p>
        </p:txBody>
      </p:sp>
      <p:sp>
        <p:nvSpPr>
          <p:cNvPr id="17" name="ZoneTexte 16">
            <a:extLst>
              <a:ext uri="{FF2B5EF4-FFF2-40B4-BE49-F238E27FC236}">
                <a16:creationId xmlns:a16="http://schemas.microsoft.com/office/drawing/2014/main" id="{08DEC8C5-1C72-7047-29B7-3C7195B30E26}"/>
              </a:ext>
            </a:extLst>
          </p:cNvPr>
          <p:cNvSpPr txBox="1"/>
          <p:nvPr/>
        </p:nvSpPr>
        <p:spPr>
          <a:xfrm>
            <a:off x="3616574" y="5461635"/>
            <a:ext cx="3558926" cy="1015663"/>
          </a:xfrm>
          <a:prstGeom prst="rect">
            <a:avLst/>
          </a:prstGeom>
          <a:noFill/>
        </p:spPr>
        <p:txBody>
          <a:bodyPr wrap="square" rtlCol="0">
            <a:spAutoFit/>
          </a:bodyPr>
          <a:lstStyle/>
          <a:p>
            <a:r>
              <a:rPr lang="fr-FR" sz="2000" dirty="0">
                <a:latin typeface="DM Sans" pitchFamily="2" charset="0"/>
              </a:rPr>
              <a:t>3 produits créés dérivés </a:t>
            </a:r>
            <a:r>
              <a:rPr lang="fr-FR" sz="1200" i="1" dirty="0">
                <a:latin typeface="DM Sans" pitchFamily="2" charset="0"/>
              </a:rPr>
              <a:t>(133 posters, 227 cartes…) </a:t>
            </a:r>
            <a:r>
              <a:rPr lang="fr-FR" sz="2000" dirty="0">
                <a:latin typeface="DM Sans" pitchFamily="2" charset="0"/>
              </a:rPr>
              <a:t>pour un total de 2348€ TTC  de marge</a:t>
            </a:r>
            <a:endParaRPr lang="fr-FR" sz="1600" dirty="0">
              <a:latin typeface="DM Sans" pitchFamily="2" charset="0"/>
            </a:endParaRPr>
          </a:p>
        </p:txBody>
      </p:sp>
    </p:spTree>
    <p:extLst>
      <p:ext uri="{BB962C8B-B14F-4D97-AF65-F5344CB8AC3E}">
        <p14:creationId xmlns:p14="http://schemas.microsoft.com/office/powerpoint/2010/main" val="25976212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femme, capture d’écran, dessin humoristique&#10;&#10;Description générée automatiquement">
            <a:extLst>
              <a:ext uri="{FF2B5EF4-FFF2-40B4-BE49-F238E27FC236}">
                <a16:creationId xmlns:a16="http://schemas.microsoft.com/office/drawing/2014/main" id="{9A23E679-6971-EEB0-7D95-43D20C53C3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465" y="710513"/>
            <a:ext cx="3420018" cy="4837671"/>
          </a:xfrm>
          <a:prstGeom prst="rect">
            <a:avLst/>
          </a:prstGeom>
          <a:ln>
            <a:solidFill>
              <a:srgbClr val="006D62"/>
            </a:solidFill>
          </a:ln>
        </p:spPr>
      </p:pic>
      <p:pic>
        <p:nvPicPr>
          <p:cNvPr id="7" name="Image 6" descr="Une image contenant texte, capture d’écran, fruit, conception&#10;&#10;Description générée automatiquement">
            <a:extLst>
              <a:ext uri="{FF2B5EF4-FFF2-40B4-BE49-F238E27FC236}">
                <a16:creationId xmlns:a16="http://schemas.microsoft.com/office/drawing/2014/main" id="{E8C5723A-BBBF-8920-F73F-0377486F07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5989" y="710510"/>
            <a:ext cx="3420019" cy="4837671"/>
          </a:xfrm>
          <a:prstGeom prst="rect">
            <a:avLst/>
          </a:prstGeom>
          <a:ln>
            <a:solidFill>
              <a:srgbClr val="006D62"/>
            </a:solidFill>
          </a:ln>
        </p:spPr>
      </p:pic>
      <p:pic>
        <p:nvPicPr>
          <p:cNvPr id="9" name="Image 8" descr="Une image contenant texte, capture d’écran, graphisme, conception&#10;&#10;Description générée automatiquement">
            <a:extLst>
              <a:ext uri="{FF2B5EF4-FFF2-40B4-BE49-F238E27FC236}">
                <a16:creationId xmlns:a16="http://schemas.microsoft.com/office/drawing/2014/main" id="{BA0018D2-9D21-9316-2735-F14F093B45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1864" y="710513"/>
            <a:ext cx="3420020" cy="4837674"/>
          </a:xfrm>
          <a:prstGeom prst="rect">
            <a:avLst/>
          </a:prstGeom>
          <a:ln>
            <a:solidFill>
              <a:srgbClr val="006D62"/>
            </a:solidFill>
          </a:ln>
        </p:spPr>
      </p:pic>
      <p:sp>
        <p:nvSpPr>
          <p:cNvPr id="10" name="ZoneTexte 9">
            <a:extLst>
              <a:ext uri="{FF2B5EF4-FFF2-40B4-BE49-F238E27FC236}">
                <a16:creationId xmlns:a16="http://schemas.microsoft.com/office/drawing/2014/main" id="{A01565EB-6518-2B67-D1C0-D26449EFCE40}"/>
              </a:ext>
            </a:extLst>
          </p:cNvPr>
          <p:cNvSpPr txBox="1"/>
          <p:nvPr/>
        </p:nvSpPr>
        <p:spPr>
          <a:xfrm>
            <a:off x="-1177230" y="98082"/>
            <a:ext cx="4072830" cy="369332"/>
          </a:xfrm>
          <a:prstGeom prst="rect">
            <a:avLst/>
          </a:prstGeom>
          <a:noFill/>
        </p:spPr>
        <p:txBody>
          <a:bodyPr wrap="square" rtlCol="0">
            <a:spAutoFit/>
          </a:bodyPr>
          <a:lstStyle/>
          <a:p>
            <a:pPr algn="r"/>
            <a:r>
              <a:rPr lang="fr-FR" b="1" dirty="0">
                <a:latin typeface="Satoshi" pitchFamily="50" charset="0"/>
              </a:rPr>
              <a:t>Les dédicaces de l’été:</a:t>
            </a:r>
          </a:p>
        </p:txBody>
      </p:sp>
      <p:sp>
        <p:nvSpPr>
          <p:cNvPr id="12" name="Flèche : droite rayée 11">
            <a:extLst>
              <a:ext uri="{FF2B5EF4-FFF2-40B4-BE49-F238E27FC236}">
                <a16:creationId xmlns:a16="http://schemas.microsoft.com/office/drawing/2014/main" id="{6959CEF4-7C0B-451E-2A99-679CBDA1EBBF}"/>
              </a:ext>
            </a:extLst>
          </p:cNvPr>
          <p:cNvSpPr/>
          <p:nvPr/>
        </p:nvSpPr>
        <p:spPr>
          <a:xfrm>
            <a:off x="649120" y="5980010"/>
            <a:ext cx="2149263" cy="646331"/>
          </a:xfrm>
          <a:prstGeom prst="stripedRightArrow">
            <a:avLst/>
          </a:prstGeom>
          <a:solidFill>
            <a:srgbClr val="006D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500" dirty="0">
              <a:solidFill>
                <a:schemeClr val="tx1"/>
              </a:solidFill>
              <a:latin typeface="DM Sans" pitchFamily="2" charset="0"/>
            </a:endParaRPr>
          </a:p>
        </p:txBody>
      </p:sp>
      <p:sp>
        <p:nvSpPr>
          <p:cNvPr id="13" name="ZoneTexte 12">
            <a:extLst>
              <a:ext uri="{FF2B5EF4-FFF2-40B4-BE49-F238E27FC236}">
                <a16:creationId xmlns:a16="http://schemas.microsoft.com/office/drawing/2014/main" id="{97B9A748-480F-3A37-2160-3151AB5CB781}"/>
              </a:ext>
            </a:extLst>
          </p:cNvPr>
          <p:cNvSpPr txBox="1"/>
          <p:nvPr/>
        </p:nvSpPr>
        <p:spPr>
          <a:xfrm>
            <a:off x="2895600" y="6035616"/>
            <a:ext cx="8612659" cy="646331"/>
          </a:xfrm>
          <a:prstGeom prst="rect">
            <a:avLst/>
          </a:prstGeom>
          <a:noFill/>
        </p:spPr>
        <p:txBody>
          <a:bodyPr wrap="square" rtlCol="0">
            <a:spAutoFit/>
          </a:bodyPr>
          <a:lstStyle/>
          <a:p>
            <a:r>
              <a:rPr lang="fr-FR" dirty="0">
                <a:latin typeface="DM Sans" pitchFamily="2" charset="0"/>
              </a:rPr>
              <a:t>10 RDV pour que les illustrateurs et auteurs rencontrent leur public :</a:t>
            </a:r>
          </a:p>
          <a:p>
            <a:r>
              <a:rPr lang="fr-FR" dirty="0">
                <a:latin typeface="DM Sans" pitchFamily="2" charset="0"/>
              </a:rPr>
              <a:t>Un temps incontournable qui permet d’animer la boutique et de communiquer ! </a:t>
            </a:r>
          </a:p>
        </p:txBody>
      </p:sp>
      <p:cxnSp>
        <p:nvCxnSpPr>
          <p:cNvPr id="14" name="Connecteur droit 13">
            <a:extLst>
              <a:ext uri="{FF2B5EF4-FFF2-40B4-BE49-F238E27FC236}">
                <a16:creationId xmlns:a16="http://schemas.microsoft.com/office/drawing/2014/main" id="{F008AE6D-9B8D-CD50-5650-A168013A0D74}"/>
              </a:ext>
            </a:extLst>
          </p:cNvPr>
          <p:cNvCxnSpPr>
            <a:cxnSpLocks/>
          </p:cNvCxnSpPr>
          <p:nvPr/>
        </p:nvCxnSpPr>
        <p:spPr>
          <a:xfrm>
            <a:off x="0" y="545385"/>
            <a:ext cx="306447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Connecteur droit 15">
            <a:extLst>
              <a:ext uri="{FF2B5EF4-FFF2-40B4-BE49-F238E27FC236}">
                <a16:creationId xmlns:a16="http://schemas.microsoft.com/office/drawing/2014/main" id="{E8E7DE72-21EF-4AC7-070B-A2BEC93CFDD1}"/>
              </a:ext>
            </a:extLst>
          </p:cNvPr>
          <p:cNvCxnSpPr>
            <a:cxnSpLocks/>
          </p:cNvCxnSpPr>
          <p:nvPr/>
        </p:nvCxnSpPr>
        <p:spPr>
          <a:xfrm>
            <a:off x="3064476" y="0"/>
            <a:ext cx="0" cy="5453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52508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E5FAF30-764C-5751-ADC4-7BA090D20C48}"/>
              </a:ext>
            </a:extLst>
          </p:cNvPr>
          <p:cNvSpPr txBox="1"/>
          <p:nvPr/>
        </p:nvSpPr>
        <p:spPr>
          <a:xfrm>
            <a:off x="177217" y="227556"/>
            <a:ext cx="9156358" cy="523220"/>
          </a:xfrm>
          <a:prstGeom prst="rect">
            <a:avLst/>
          </a:prstGeom>
          <a:noFill/>
        </p:spPr>
        <p:txBody>
          <a:bodyPr wrap="square" rtlCol="0">
            <a:spAutoFit/>
          </a:bodyPr>
          <a:lstStyle/>
          <a:p>
            <a:r>
              <a:rPr lang="fr-FR" sz="2800" dirty="0">
                <a:latin typeface="Newake" pitchFamily="50" charset="0"/>
              </a:rPr>
              <a:t>4 / BILAN FINANCIER :</a:t>
            </a:r>
          </a:p>
        </p:txBody>
      </p:sp>
      <p:cxnSp>
        <p:nvCxnSpPr>
          <p:cNvPr id="5" name="Connecteur droit 4">
            <a:extLst>
              <a:ext uri="{FF2B5EF4-FFF2-40B4-BE49-F238E27FC236}">
                <a16:creationId xmlns:a16="http://schemas.microsoft.com/office/drawing/2014/main" id="{1673F702-8CAD-D3A2-480B-486DBD5160AC}"/>
              </a:ext>
            </a:extLst>
          </p:cNvPr>
          <p:cNvCxnSpPr>
            <a:cxnSpLocks/>
          </p:cNvCxnSpPr>
          <p:nvPr/>
        </p:nvCxnSpPr>
        <p:spPr>
          <a:xfrm>
            <a:off x="102762" y="750776"/>
            <a:ext cx="1208923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2" name="Graphique 1">
            <a:extLst>
              <a:ext uri="{FF2B5EF4-FFF2-40B4-BE49-F238E27FC236}">
                <a16:creationId xmlns:a16="http://schemas.microsoft.com/office/drawing/2014/main" id="{8D219E64-98D6-63E8-0CEE-DF48E64D2761}"/>
              </a:ext>
            </a:extLst>
          </p:cNvPr>
          <p:cNvGraphicFramePr>
            <a:graphicFrameLocks/>
          </p:cNvGraphicFramePr>
          <p:nvPr>
            <p:extLst>
              <p:ext uri="{D42A27DB-BD31-4B8C-83A1-F6EECF244321}">
                <p14:modId xmlns:p14="http://schemas.microsoft.com/office/powerpoint/2010/main" val="3432240655"/>
              </p:ext>
            </p:extLst>
          </p:nvPr>
        </p:nvGraphicFramePr>
        <p:xfrm>
          <a:off x="1327963" y="917159"/>
          <a:ext cx="9278726" cy="5343952"/>
        </p:xfrm>
        <a:graphic>
          <a:graphicData uri="http://schemas.openxmlformats.org/drawingml/2006/chart">
            <c:chart xmlns:c="http://schemas.openxmlformats.org/drawingml/2006/chart" xmlns:r="http://schemas.openxmlformats.org/officeDocument/2006/relationships" r:id="rId3"/>
          </a:graphicData>
        </a:graphic>
      </p:graphicFrame>
      <p:sp>
        <p:nvSpPr>
          <p:cNvPr id="3" name="ZoneTexte 2">
            <a:extLst>
              <a:ext uri="{FF2B5EF4-FFF2-40B4-BE49-F238E27FC236}">
                <a16:creationId xmlns:a16="http://schemas.microsoft.com/office/drawing/2014/main" id="{F74DCD98-57BD-BAC9-0067-156442D0285E}"/>
              </a:ext>
            </a:extLst>
          </p:cNvPr>
          <p:cNvSpPr txBox="1"/>
          <p:nvPr/>
        </p:nvSpPr>
        <p:spPr>
          <a:xfrm>
            <a:off x="7051590" y="6329200"/>
            <a:ext cx="5140410" cy="369332"/>
          </a:xfrm>
          <a:prstGeom prst="rect">
            <a:avLst/>
          </a:prstGeom>
          <a:noFill/>
        </p:spPr>
        <p:txBody>
          <a:bodyPr wrap="square" rtlCol="0">
            <a:spAutoFit/>
          </a:bodyPr>
          <a:lstStyle/>
          <a:p>
            <a:r>
              <a:rPr lang="fr-FR" dirty="0">
                <a:latin typeface="DM Sans" pitchFamily="2" charset="0"/>
              </a:rPr>
              <a:t>+ 21% de CA comparé à 2022</a:t>
            </a:r>
          </a:p>
        </p:txBody>
      </p:sp>
      <p:sp>
        <p:nvSpPr>
          <p:cNvPr id="7" name="Flèche : droite 6">
            <a:extLst>
              <a:ext uri="{FF2B5EF4-FFF2-40B4-BE49-F238E27FC236}">
                <a16:creationId xmlns:a16="http://schemas.microsoft.com/office/drawing/2014/main" id="{C456DF9A-D120-E524-1DBF-C2D37EBC9C9A}"/>
              </a:ext>
            </a:extLst>
          </p:cNvPr>
          <p:cNvSpPr/>
          <p:nvPr/>
        </p:nvSpPr>
        <p:spPr>
          <a:xfrm>
            <a:off x="5885338" y="6261112"/>
            <a:ext cx="1065953" cy="50550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a:p>
        </p:txBody>
      </p:sp>
    </p:spTree>
    <p:extLst>
      <p:ext uri="{BB962C8B-B14F-4D97-AF65-F5344CB8AC3E}">
        <p14:creationId xmlns:p14="http://schemas.microsoft.com/office/powerpoint/2010/main" val="3454536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01E43049-EB9F-2FB7-4E33-2236F6D697D2}"/>
              </a:ext>
            </a:extLst>
          </p:cNvPr>
          <p:cNvCxnSpPr>
            <a:cxnSpLocks/>
          </p:cNvCxnSpPr>
          <p:nvPr/>
        </p:nvCxnSpPr>
        <p:spPr>
          <a:xfrm>
            <a:off x="259492" y="1223319"/>
            <a:ext cx="1193250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ZoneTexte 10">
            <a:extLst>
              <a:ext uri="{FF2B5EF4-FFF2-40B4-BE49-F238E27FC236}">
                <a16:creationId xmlns:a16="http://schemas.microsoft.com/office/drawing/2014/main" id="{4C632F79-D825-A18A-AC3C-1C599EE18C7C}"/>
              </a:ext>
            </a:extLst>
          </p:cNvPr>
          <p:cNvSpPr txBox="1"/>
          <p:nvPr/>
        </p:nvSpPr>
        <p:spPr>
          <a:xfrm>
            <a:off x="463779" y="404989"/>
            <a:ext cx="3646036" cy="584775"/>
          </a:xfrm>
          <a:prstGeom prst="rect">
            <a:avLst/>
          </a:prstGeom>
          <a:noFill/>
        </p:spPr>
        <p:txBody>
          <a:bodyPr wrap="square" rtlCol="0">
            <a:spAutoFit/>
          </a:bodyPr>
          <a:lstStyle/>
          <a:p>
            <a:r>
              <a:rPr lang="fr-FR" sz="3200" dirty="0">
                <a:latin typeface="Newake" pitchFamily="50" charset="0"/>
              </a:rPr>
              <a:t>1 / INTRODUCTION </a:t>
            </a:r>
          </a:p>
        </p:txBody>
      </p:sp>
      <p:pic>
        <p:nvPicPr>
          <p:cNvPr id="1026" name="Picture 2">
            <a:extLst>
              <a:ext uri="{FF2B5EF4-FFF2-40B4-BE49-F238E27FC236}">
                <a16:creationId xmlns:a16="http://schemas.microsoft.com/office/drawing/2014/main" id="{650989D6-E07B-262C-9C45-59F7249064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329" y="2023321"/>
            <a:ext cx="2028825" cy="3048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01737B7F-4E37-AE1F-49F0-9DC99CB786D0}"/>
              </a:ext>
            </a:extLst>
          </p:cNvPr>
          <p:cNvSpPr txBox="1"/>
          <p:nvPr/>
        </p:nvSpPr>
        <p:spPr>
          <a:xfrm>
            <a:off x="139051" y="5157627"/>
            <a:ext cx="5536535" cy="954107"/>
          </a:xfrm>
          <a:prstGeom prst="rect">
            <a:avLst/>
          </a:prstGeom>
          <a:noFill/>
        </p:spPr>
        <p:txBody>
          <a:bodyPr wrap="square" rtlCol="0">
            <a:spAutoFit/>
          </a:bodyPr>
          <a:lstStyle/>
          <a:p>
            <a:pPr algn="ctr"/>
            <a:r>
              <a:rPr lang="fr-FR" sz="2400" dirty="0">
                <a:latin typeface="DM Sans" pitchFamily="2" charset="0"/>
              </a:rPr>
              <a:t>Bernard </a:t>
            </a:r>
            <a:r>
              <a:rPr lang="fr-FR" sz="2400" dirty="0" err="1">
                <a:latin typeface="DM Sans" pitchFamily="2" charset="0"/>
              </a:rPr>
              <a:t>Ethoré</a:t>
            </a:r>
            <a:endParaRPr lang="fr-FR" sz="2400" dirty="0">
              <a:latin typeface="DM Sans" pitchFamily="2" charset="0"/>
            </a:endParaRPr>
          </a:p>
          <a:p>
            <a:pPr algn="ctr"/>
            <a:r>
              <a:rPr lang="fr-FR" sz="1600" dirty="0">
                <a:latin typeface="DM Sans" pitchFamily="2" charset="0"/>
              </a:rPr>
              <a:t>Président de Brocéliande Communauté </a:t>
            </a:r>
          </a:p>
          <a:p>
            <a:pPr algn="ctr"/>
            <a:r>
              <a:rPr lang="fr-FR" sz="1600" dirty="0">
                <a:latin typeface="DM Sans" pitchFamily="2" charset="0"/>
              </a:rPr>
              <a:t>Président SPL Brocéliande Développement Tourisme</a:t>
            </a:r>
          </a:p>
        </p:txBody>
      </p:sp>
      <p:sp>
        <p:nvSpPr>
          <p:cNvPr id="5" name="ZoneTexte 4">
            <a:extLst>
              <a:ext uri="{FF2B5EF4-FFF2-40B4-BE49-F238E27FC236}">
                <a16:creationId xmlns:a16="http://schemas.microsoft.com/office/drawing/2014/main" id="{36BA74B5-760A-D8F6-4CBD-64C969E1E4A1}"/>
              </a:ext>
            </a:extLst>
          </p:cNvPr>
          <p:cNvSpPr txBox="1"/>
          <p:nvPr/>
        </p:nvSpPr>
        <p:spPr>
          <a:xfrm>
            <a:off x="4015221" y="2393159"/>
            <a:ext cx="7724833" cy="2308324"/>
          </a:xfrm>
          <a:prstGeom prst="rect">
            <a:avLst/>
          </a:prstGeom>
          <a:noFill/>
        </p:spPr>
        <p:txBody>
          <a:bodyPr wrap="square" rtlCol="0">
            <a:spAutoFit/>
          </a:bodyPr>
          <a:lstStyle/>
          <a:p>
            <a:r>
              <a:rPr lang="fr-FR" sz="1800" dirty="0">
                <a:effectLst/>
                <a:latin typeface="Aptos" panose="020B0004020202020204" pitchFamily="34" charset="0"/>
                <a:ea typeface="Aptos" panose="020B0004020202020204" pitchFamily="34" charset="0"/>
                <a:cs typeface="Aptos" panose="020B0004020202020204" pitchFamily="34" charset="0"/>
              </a:rPr>
              <a:t>« 2023 confirme un retour à notre niveau d’activité d’avant Covid. Cette année n’a pas connue d’incident majeur, ce qui en fait une référence en termes d’activité et de chiffre d’affaires. Notre niveau de charges reste élevé et le remboursement du PGE pèse sur la trésorerie. </a:t>
            </a:r>
          </a:p>
          <a:p>
            <a:r>
              <a:rPr lang="fr-FR" sz="1800" dirty="0">
                <a:effectLst/>
                <a:latin typeface="Aptos" panose="020B0004020202020204" pitchFamily="34" charset="0"/>
                <a:ea typeface="Aptos" panose="020B0004020202020204" pitchFamily="34" charset="0"/>
                <a:cs typeface="Aptos" panose="020B0004020202020204" pitchFamily="34" charset="0"/>
              </a:rPr>
              <a:t>La fréquentation de l’Office, au plus haut au mois d’août, est aisément absorbée depuis la redéfinition de l’accueil. Un gros travail de labellisation est engagé, avec pour objectif d’obtenir le label « Tourisme et handicap » dès 2024 ».</a:t>
            </a:r>
            <a:endParaRPr lang="fr-FR" dirty="0"/>
          </a:p>
        </p:txBody>
      </p:sp>
    </p:spTree>
    <p:extLst>
      <p:ext uri="{BB962C8B-B14F-4D97-AF65-F5344CB8AC3E}">
        <p14:creationId xmlns:p14="http://schemas.microsoft.com/office/powerpoint/2010/main" val="20431769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1">
            <a:extLst>
              <a:ext uri="{FF2B5EF4-FFF2-40B4-BE49-F238E27FC236}">
                <a16:creationId xmlns:a16="http://schemas.microsoft.com/office/drawing/2014/main" id="{46C058D3-8956-7961-6E4B-ABF909221AF4}"/>
              </a:ext>
            </a:extLst>
          </p:cNvPr>
          <p:cNvGraphicFramePr>
            <a:graphicFrameLocks/>
          </p:cNvGraphicFramePr>
          <p:nvPr>
            <p:extLst>
              <p:ext uri="{D42A27DB-BD31-4B8C-83A1-F6EECF244321}">
                <p14:modId xmlns:p14="http://schemas.microsoft.com/office/powerpoint/2010/main" val="630257411"/>
              </p:ext>
            </p:extLst>
          </p:nvPr>
        </p:nvGraphicFramePr>
        <p:xfrm>
          <a:off x="717549" y="1079500"/>
          <a:ext cx="8362951" cy="5105400"/>
        </p:xfrm>
        <a:graphic>
          <a:graphicData uri="http://schemas.openxmlformats.org/drawingml/2006/chart">
            <c:chart xmlns:c="http://schemas.openxmlformats.org/drawingml/2006/chart" xmlns:r="http://schemas.openxmlformats.org/officeDocument/2006/relationships" r:id="rId3"/>
          </a:graphicData>
        </a:graphic>
      </p:graphicFrame>
      <p:sp>
        <p:nvSpPr>
          <p:cNvPr id="3" name="ZoneTexte 2">
            <a:extLst>
              <a:ext uri="{FF2B5EF4-FFF2-40B4-BE49-F238E27FC236}">
                <a16:creationId xmlns:a16="http://schemas.microsoft.com/office/drawing/2014/main" id="{A919FF4D-32A2-50A0-1926-6B1728DDF937}"/>
              </a:ext>
            </a:extLst>
          </p:cNvPr>
          <p:cNvSpPr txBox="1"/>
          <p:nvPr/>
        </p:nvSpPr>
        <p:spPr>
          <a:xfrm>
            <a:off x="1409700" y="291812"/>
            <a:ext cx="6540500" cy="584775"/>
          </a:xfrm>
          <a:prstGeom prst="rect">
            <a:avLst/>
          </a:prstGeom>
          <a:noFill/>
        </p:spPr>
        <p:txBody>
          <a:bodyPr wrap="square" rtlCol="0">
            <a:spAutoFit/>
          </a:bodyPr>
          <a:lstStyle/>
          <a:p>
            <a:r>
              <a:rPr lang="fr-FR" sz="3200" b="1" dirty="0">
                <a:latin typeface="Satoshi" pitchFamily="50" charset="0"/>
              </a:rPr>
              <a:t>Répartition des recettes de la SPL </a:t>
            </a:r>
          </a:p>
        </p:txBody>
      </p:sp>
      <p:sp>
        <p:nvSpPr>
          <p:cNvPr id="7" name="ZoneTexte 6">
            <a:extLst>
              <a:ext uri="{FF2B5EF4-FFF2-40B4-BE49-F238E27FC236}">
                <a16:creationId xmlns:a16="http://schemas.microsoft.com/office/drawing/2014/main" id="{C4519F0A-EC07-6DE8-A387-F24F9EC8450B}"/>
              </a:ext>
            </a:extLst>
          </p:cNvPr>
          <p:cNvSpPr txBox="1"/>
          <p:nvPr/>
        </p:nvSpPr>
        <p:spPr>
          <a:xfrm>
            <a:off x="9334500" y="5092700"/>
            <a:ext cx="2438400" cy="830997"/>
          </a:xfrm>
          <a:prstGeom prst="rect">
            <a:avLst/>
          </a:prstGeom>
          <a:noFill/>
        </p:spPr>
        <p:txBody>
          <a:bodyPr wrap="square" rtlCol="0">
            <a:spAutoFit/>
          </a:bodyPr>
          <a:lstStyle/>
          <a:p>
            <a:r>
              <a:rPr lang="fr-FR" sz="2400" dirty="0">
                <a:latin typeface="DM Sans" pitchFamily="2" charset="0"/>
              </a:rPr>
              <a:t>1 107 442€ de CA HT Total </a:t>
            </a:r>
          </a:p>
        </p:txBody>
      </p:sp>
    </p:spTree>
    <p:extLst>
      <p:ext uri="{BB962C8B-B14F-4D97-AF65-F5344CB8AC3E}">
        <p14:creationId xmlns:p14="http://schemas.microsoft.com/office/powerpoint/2010/main" val="12495016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aphique 5">
            <a:extLst>
              <a:ext uri="{FF2B5EF4-FFF2-40B4-BE49-F238E27FC236}">
                <a16:creationId xmlns:a16="http://schemas.microsoft.com/office/drawing/2014/main" id="{00000000-0008-0000-0200-000002000000}"/>
              </a:ext>
            </a:extLst>
          </p:cNvPr>
          <p:cNvGraphicFramePr/>
          <p:nvPr/>
        </p:nvGraphicFramePr>
        <p:xfrm>
          <a:off x="7605713" y="8093075"/>
          <a:ext cx="9369425" cy="39560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aphique 6">
            <a:extLst>
              <a:ext uri="{FF2B5EF4-FFF2-40B4-BE49-F238E27FC236}">
                <a16:creationId xmlns:a16="http://schemas.microsoft.com/office/drawing/2014/main" id="{00000000-0008-0000-0300-000002000000}"/>
              </a:ext>
            </a:extLst>
          </p:cNvPr>
          <p:cNvGraphicFramePr>
            <a:graphicFrameLocks/>
          </p:cNvGraphicFramePr>
          <p:nvPr>
            <p:extLst>
              <p:ext uri="{D42A27DB-BD31-4B8C-83A1-F6EECF244321}">
                <p14:modId xmlns:p14="http://schemas.microsoft.com/office/powerpoint/2010/main" val="543834227"/>
              </p:ext>
            </p:extLst>
          </p:nvPr>
        </p:nvGraphicFramePr>
        <p:xfrm>
          <a:off x="750138" y="522590"/>
          <a:ext cx="11004540" cy="57456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023367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B1A2558E-7DE9-BB5C-FC94-5CDD5D67154A}"/>
              </a:ext>
            </a:extLst>
          </p:cNvPr>
          <p:cNvSpPr txBox="1"/>
          <p:nvPr/>
        </p:nvSpPr>
        <p:spPr>
          <a:xfrm>
            <a:off x="-1140160" y="88027"/>
            <a:ext cx="4072830" cy="369332"/>
          </a:xfrm>
          <a:prstGeom prst="rect">
            <a:avLst/>
          </a:prstGeom>
          <a:noFill/>
        </p:spPr>
        <p:txBody>
          <a:bodyPr wrap="square" rtlCol="0">
            <a:spAutoFit/>
          </a:bodyPr>
          <a:lstStyle/>
          <a:p>
            <a:pPr algn="r"/>
            <a:r>
              <a:rPr lang="fr-FR" b="1" dirty="0">
                <a:latin typeface="Satoshi" pitchFamily="50" charset="0"/>
              </a:rPr>
              <a:t>Détail des dépenses:</a:t>
            </a:r>
          </a:p>
        </p:txBody>
      </p:sp>
      <p:cxnSp>
        <p:nvCxnSpPr>
          <p:cNvPr id="7" name="Connecteur droit 6">
            <a:extLst>
              <a:ext uri="{FF2B5EF4-FFF2-40B4-BE49-F238E27FC236}">
                <a16:creationId xmlns:a16="http://schemas.microsoft.com/office/drawing/2014/main" id="{702E31FB-A5D5-F546-D611-977E8E2FA55C}"/>
              </a:ext>
            </a:extLst>
          </p:cNvPr>
          <p:cNvCxnSpPr>
            <a:cxnSpLocks/>
          </p:cNvCxnSpPr>
          <p:nvPr/>
        </p:nvCxnSpPr>
        <p:spPr>
          <a:xfrm>
            <a:off x="0" y="545385"/>
            <a:ext cx="306447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Connecteur droit 7">
            <a:extLst>
              <a:ext uri="{FF2B5EF4-FFF2-40B4-BE49-F238E27FC236}">
                <a16:creationId xmlns:a16="http://schemas.microsoft.com/office/drawing/2014/main" id="{531A751A-3D74-589E-82EA-53CCC3B9B98F}"/>
              </a:ext>
            </a:extLst>
          </p:cNvPr>
          <p:cNvCxnSpPr>
            <a:cxnSpLocks/>
          </p:cNvCxnSpPr>
          <p:nvPr/>
        </p:nvCxnSpPr>
        <p:spPr>
          <a:xfrm>
            <a:off x="3064476" y="0"/>
            <a:ext cx="0" cy="54538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aphicFrame>
        <p:nvGraphicFramePr>
          <p:cNvPr id="4" name="Graphique 3">
            <a:extLst>
              <a:ext uri="{FF2B5EF4-FFF2-40B4-BE49-F238E27FC236}">
                <a16:creationId xmlns:a16="http://schemas.microsoft.com/office/drawing/2014/main" id="{9FF3721E-1847-5BDC-2F24-B477763BE4B2}"/>
              </a:ext>
            </a:extLst>
          </p:cNvPr>
          <p:cNvGraphicFramePr>
            <a:graphicFrameLocks/>
          </p:cNvGraphicFramePr>
          <p:nvPr>
            <p:extLst>
              <p:ext uri="{D42A27DB-BD31-4B8C-83A1-F6EECF244321}">
                <p14:modId xmlns:p14="http://schemas.microsoft.com/office/powerpoint/2010/main" val="2659629990"/>
              </p:ext>
            </p:extLst>
          </p:nvPr>
        </p:nvGraphicFramePr>
        <p:xfrm>
          <a:off x="190499" y="864318"/>
          <a:ext cx="9283701" cy="5815882"/>
        </p:xfrm>
        <a:graphic>
          <a:graphicData uri="http://schemas.openxmlformats.org/drawingml/2006/chart">
            <c:chart xmlns:c="http://schemas.openxmlformats.org/drawingml/2006/chart" xmlns:r="http://schemas.openxmlformats.org/officeDocument/2006/relationships" r:id="rId3"/>
          </a:graphicData>
        </a:graphic>
      </p:graphicFrame>
      <p:sp>
        <p:nvSpPr>
          <p:cNvPr id="2" name="ZoneTexte 1">
            <a:extLst>
              <a:ext uri="{FF2B5EF4-FFF2-40B4-BE49-F238E27FC236}">
                <a16:creationId xmlns:a16="http://schemas.microsoft.com/office/drawing/2014/main" id="{70821563-68A3-1579-B9D7-BC65C816D13F}"/>
              </a:ext>
            </a:extLst>
          </p:cNvPr>
          <p:cNvSpPr txBox="1"/>
          <p:nvPr/>
        </p:nvSpPr>
        <p:spPr>
          <a:xfrm>
            <a:off x="9474200" y="4927600"/>
            <a:ext cx="2730500" cy="830997"/>
          </a:xfrm>
          <a:prstGeom prst="rect">
            <a:avLst/>
          </a:prstGeom>
          <a:noFill/>
        </p:spPr>
        <p:txBody>
          <a:bodyPr wrap="square" rtlCol="0">
            <a:spAutoFit/>
          </a:bodyPr>
          <a:lstStyle/>
          <a:p>
            <a:r>
              <a:rPr lang="fr-FR" sz="2400" dirty="0">
                <a:latin typeface="DM Sans" pitchFamily="2" charset="0"/>
              </a:rPr>
              <a:t>1 076 293€ de dépenses totales </a:t>
            </a:r>
          </a:p>
        </p:txBody>
      </p:sp>
    </p:spTree>
    <p:extLst>
      <p:ext uri="{BB962C8B-B14F-4D97-AF65-F5344CB8AC3E}">
        <p14:creationId xmlns:p14="http://schemas.microsoft.com/office/powerpoint/2010/main" val="12295868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a:extLst>
              <a:ext uri="{FF2B5EF4-FFF2-40B4-BE49-F238E27FC236}">
                <a16:creationId xmlns:a16="http://schemas.microsoft.com/office/drawing/2014/main" id="{00000000-0008-0000-0400-000002000000}"/>
              </a:ext>
            </a:extLst>
          </p:cNvPr>
          <p:cNvGraphicFramePr>
            <a:graphicFrameLocks/>
          </p:cNvGraphicFramePr>
          <p:nvPr>
            <p:extLst>
              <p:ext uri="{D42A27DB-BD31-4B8C-83A1-F6EECF244321}">
                <p14:modId xmlns:p14="http://schemas.microsoft.com/office/powerpoint/2010/main" val="3949739284"/>
              </p:ext>
            </p:extLst>
          </p:nvPr>
        </p:nvGraphicFramePr>
        <p:xfrm>
          <a:off x="853629" y="988541"/>
          <a:ext cx="10484742" cy="3955170"/>
        </p:xfrm>
        <a:graphic>
          <a:graphicData uri="http://schemas.openxmlformats.org/drawingml/2006/chart">
            <c:chart xmlns:c="http://schemas.openxmlformats.org/drawingml/2006/chart" xmlns:r="http://schemas.openxmlformats.org/officeDocument/2006/relationships" r:id="rId3"/>
          </a:graphicData>
        </a:graphic>
      </p:graphicFrame>
      <p:sp>
        <p:nvSpPr>
          <p:cNvPr id="2" name="Flèche : droite 1">
            <a:extLst>
              <a:ext uri="{FF2B5EF4-FFF2-40B4-BE49-F238E27FC236}">
                <a16:creationId xmlns:a16="http://schemas.microsoft.com/office/drawing/2014/main" id="{D638A913-CD65-3970-ED03-6246ADA2B0F2}"/>
              </a:ext>
            </a:extLst>
          </p:cNvPr>
          <p:cNvSpPr/>
          <p:nvPr/>
        </p:nvSpPr>
        <p:spPr>
          <a:xfrm>
            <a:off x="1159819" y="5498071"/>
            <a:ext cx="1112108" cy="51898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09FABD7B-F5DA-2D33-777D-FA52250BA1E5}"/>
              </a:ext>
            </a:extLst>
          </p:cNvPr>
          <p:cNvSpPr txBox="1"/>
          <p:nvPr/>
        </p:nvSpPr>
        <p:spPr>
          <a:xfrm>
            <a:off x="2662882" y="5407794"/>
            <a:ext cx="6544618" cy="984885"/>
          </a:xfrm>
          <a:prstGeom prst="rect">
            <a:avLst/>
          </a:prstGeom>
          <a:noFill/>
        </p:spPr>
        <p:txBody>
          <a:bodyPr wrap="square" rtlCol="0">
            <a:spAutoFit/>
          </a:bodyPr>
          <a:lstStyle/>
          <a:p>
            <a:r>
              <a:rPr lang="fr-FR" sz="2000" dirty="0">
                <a:latin typeface="DM Sans" pitchFamily="2" charset="0"/>
              </a:rPr>
              <a:t>Résultat net en 2023 = 13 115€</a:t>
            </a:r>
          </a:p>
          <a:p>
            <a:r>
              <a:rPr lang="fr-FR" sz="2000" dirty="0">
                <a:latin typeface="DM Sans" pitchFamily="2" charset="0"/>
              </a:rPr>
              <a:t>Résultat net cumulé depuis la création : 44 165€</a:t>
            </a:r>
          </a:p>
          <a:p>
            <a:endParaRPr lang="fr-FR" dirty="0">
              <a:latin typeface="DM Sans" pitchFamily="2" charset="0"/>
            </a:endParaRPr>
          </a:p>
        </p:txBody>
      </p:sp>
    </p:spTree>
    <p:extLst>
      <p:ext uri="{BB962C8B-B14F-4D97-AF65-F5344CB8AC3E}">
        <p14:creationId xmlns:p14="http://schemas.microsoft.com/office/powerpoint/2010/main" val="28590738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1">
            <a:extLst>
              <a:ext uri="{FF2B5EF4-FFF2-40B4-BE49-F238E27FC236}">
                <a16:creationId xmlns:a16="http://schemas.microsoft.com/office/drawing/2014/main" id="{FBA30ADC-AFB2-D7AC-1DDA-81A34B7C800E}"/>
              </a:ext>
            </a:extLst>
          </p:cNvPr>
          <p:cNvCxnSpPr>
            <a:cxnSpLocks/>
          </p:cNvCxnSpPr>
          <p:nvPr/>
        </p:nvCxnSpPr>
        <p:spPr>
          <a:xfrm>
            <a:off x="259492" y="982019"/>
            <a:ext cx="1168949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 name="ZoneTexte 2">
            <a:extLst>
              <a:ext uri="{FF2B5EF4-FFF2-40B4-BE49-F238E27FC236}">
                <a16:creationId xmlns:a16="http://schemas.microsoft.com/office/drawing/2014/main" id="{865381D1-47FA-A3E1-6004-0625EB6D9AD8}"/>
              </a:ext>
            </a:extLst>
          </p:cNvPr>
          <p:cNvSpPr txBox="1"/>
          <p:nvPr/>
        </p:nvSpPr>
        <p:spPr>
          <a:xfrm>
            <a:off x="571408" y="294423"/>
            <a:ext cx="5085492" cy="584775"/>
          </a:xfrm>
          <a:prstGeom prst="rect">
            <a:avLst/>
          </a:prstGeom>
          <a:noFill/>
        </p:spPr>
        <p:txBody>
          <a:bodyPr wrap="square" rtlCol="0">
            <a:spAutoFit/>
          </a:bodyPr>
          <a:lstStyle/>
          <a:p>
            <a:r>
              <a:rPr lang="fr-FR" sz="3200" dirty="0">
                <a:latin typeface="Newake" pitchFamily="50" charset="0"/>
              </a:rPr>
              <a:t>PERSEPCTIVES 2024</a:t>
            </a:r>
          </a:p>
        </p:txBody>
      </p:sp>
      <p:sp>
        <p:nvSpPr>
          <p:cNvPr id="5" name="Flèche : droite 4">
            <a:extLst>
              <a:ext uri="{FF2B5EF4-FFF2-40B4-BE49-F238E27FC236}">
                <a16:creationId xmlns:a16="http://schemas.microsoft.com/office/drawing/2014/main" id="{8D2040E2-B86E-3F9C-1773-B38191C9711E}"/>
              </a:ext>
            </a:extLst>
          </p:cNvPr>
          <p:cNvSpPr/>
          <p:nvPr/>
        </p:nvSpPr>
        <p:spPr>
          <a:xfrm>
            <a:off x="1558260" y="1657362"/>
            <a:ext cx="967667" cy="451579"/>
          </a:xfrm>
          <a:prstGeom prst="rightArrow">
            <a:avLst/>
          </a:prstGeom>
          <a:ln>
            <a:solidFill>
              <a:srgbClr val="006D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ZoneTexte 5">
            <a:extLst>
              <a:ext uri="{FF2B5EF4-FFF2-40B4-BE49-F238E27FC236}">
                <a16:creationId xmlns:a16="http://schemas.microsoft.com/office/drawing/2014/main" id="{46D8702C-1419-E866-759C-7D98EAC0069B}"/>
              </a:ext>
            </a:extLst>
          </p:cNvPr>
          <p:cNvSpPr txBox="1"/>
          <p:nvPr/>
        </p:nvSpPr>
        <p:spPr>
          <a:xfrm>
            <a:off x="2727872" y="1738786"/>
            <a:ext cx="8382000" cy="369332"/>
          </a:xfrm>
          <a:prstGeom prst="rect">
            <a:avLst/>
          </a:prstGeom>
          <a:noFill/>
        </p:spPr>
        <p:txBody>
          <a:bodyPr wrap="square" rtlCol="0">
            <a:spAutoFit/>
          </a:bodyPr>
          <a:lstStyle/>
          <a:p>
            <a:r>
              <a:rPr lang="fr-FR" dirty="0">
                <a:latin typeface="DM Sans" pitchFamily="2" charset="0"/>
              </a:rPr>
              <a:t>Obtention du Label Tourisme et Handicap – Juillet 2024 </a:t>
            </a:r>
          </a:p>
        </p:txBody>
      </p:sp>
      <p:sp>
        <p:nvSpPr>
          <p:cNvPr id="7" name="Flèche : droite 6">
            <a:extLst>
              <a:ext uri="{FF2B5EF4-FFF2-40B4-BE49-F238E27FC236}">
                <a16:creationId xmlns:a16="http://schemas.microsoft.com/office/drawing/2014/main" id="{95BC9747-1727-A045-F62A-595A65B06240}"/>
              </a:ext>
            </a:extLst>
          </p:cNvPr>
          <p:cNvSpPr/>
          <p:nvPr/>
        </p:nvSpPr>
        <p:spPr>
          <a:xfrm>
            <a:off x="1558258" y="2253955"/>
            <a:ext cx="967667" cy="451578"/>
          </a:xfrm>
          <a:prstGeom prst="rightArrow">
            <a:avLst/>
          </a:prstGeom>
          <a:solidFill>
            <a:srgbClr val="CBCF48"/>
          </a:solidFill>
          <a:ln>
            <a:solidFill>
              <a:srgbClr val="CBCF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825E8DE8-084B-5FE9-412D-4C407C1EEEB1}"/>
              </a:ext>
            </a:extLst>
          </p:cNvPr>
          <p:cNvSpPr txBox="1"/>
          <p:nvPr/>
        </p:nvSpPr>
        <p:spPr>
          <a:xfrm>
            <a:off x="2642514" y="2208742"/>
            <a:ext cx="8382000" cy="646331"/>
          </a:xfrm>
          <a:prstGeom prst="rect">
            <a:avLst/>
          </a:prstGeom>
          <a:noFill/>
        </p:spPr>
        <p:txBody>
          <a:bodyPr wrap="square" rtlCol="0">
            <a:spAutoFit/>
          </a:bodyPr>
          <a:lstStyle/>
          <a:p>
            <a:r>
              <a:rPr lang="fr-FR" dirty="0">
                <a:latin typeface="DM Sans" pitchFamily="2" charset="0"/>
              </a:rPr>
              <a:t>Démarrage de l’accompagnement d’OTB pour l’obtention du Label Destination d’Excellence</a:t>
            </a:r>
          </a:p>
        </p:txBody>
      </p:sp>
      <p:sp>
        <p:nvSpPr>
          <p:cNvPr id="9" name="Flèche : droite 8">
            <a:extLst>
              <a:ext uri="{FF2B5EF4-FFF2-40B4-BE49-F238E27FC236}">
                <a16:creationId xmlns:a16="http://schemas.microsoft.com/office/drawing/2014/main" id="{6DC35D62-BE4A-008A-B019-81F0EA91E1D2}"/>
              </a:ext>
            </a:extLst>
          </p:cNvPr>
          <p:cNvSpPr/>
          <p:nvPr/>
        </p:nvSpPr>
        <p:spPr>
          <a:xfrm>
            <a:off x="1558258" y="2949439"/>
            <a:ext cx="967667" cy="451578"/>
          </a:xfrm>
          <a:prstGeom prst="rightArrow">
            <a:avLst/>
          </a:prstGeom>
          <a:solidFill>
            <a:srgbClr val="73B9AF"/>
          </a:solidFill>
          <a:ln>
            <a:solidFill>
              <a:srgbClr val="73B9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3D4AA41B-DDD8-9180-2139-F517869B7E25}"/>
              </a:ext>
            </a:extLst>
          </p:cNvPr>
          <p:cNvSpPr txBox="1"/>
          <p:nvPr/>
        </p:nvSpPr>
        <p:spPr>
          <a:xfrm>
            <a:off x="2642514" y="2940199"/>
            <a:ext cx="8382000" cy="646331"/>
          </a:xfrm>
          <a:prstGeom prst="rect">
            <a:avLst/>
          </a:prstGeom>
          <a:noFill/>
        </p:spPr>
        <p:txBody>
          <a:bodyPr wrap="square" rtlCol="0">
            <a:spAutoFit/>
          </a:bodyPr>
          <a:lstStyle/>
          <a:p>
            <a:r>
              <a:rPr lang="fr-FR" dirty="0">
                <a:latin typeface="DM Sans" pitchFamily="2" charset="0"/>
              </a:rPr>
              <a:t>1ere participation aux semaines du Tourisme de l’Economie et des Savoir-Faire pendant les vacances de la Toussaint</a:t>
            </a:r>
          </a:p>
        </p:txBody>
      </p:sp>
      <p:sp>
        <p:nvSpPr>
          <p:cNvPr id="13" name="Flèche : droite 12">
            <a:extLst>
              <a:ext uri="{FF2B5EF4-FFF2-40B4-BE49-F238E27FC236}">
                <a16:creationId xmlns:a16="http://schemas.microsoft.com/office/drawing/2014/main" id="{144CBA13-642B-8271-C252-6D28BE708005}"/>
              </a:ext>
            </a:extLst>
          </p:cNvPr>
          <p:cNvSpPr/>
          <p:nvPr/>
        </p:nvSpPr>
        <p:spPr>
          <a:xfrm>
            <a:off x="1486179" y="4861503"/>
            <a:ext cx="1039748" cy="404408"/>
          </a:xfrm>
          <a:prstGeom prst="rightArrow">
            <a:avLst/>
          </a:prstGeom>
          <a:solidFill>
            <a:schemeClr val="bg1">
              <a:lumMod val="7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7469D89D-0169-F3BF-E60D-4B0A263D326C}"/>
              </a:ext>
            </a:extLst>
          </p:cNvPr>
          <p:cNvSpPr txBox="1"/>
          <p:nvPr/>
        </p:nvSpPr>
        <p:spPr>
          <a:xfrm>
            <a:off x="2654300" y="4918762"/>
            <a:ext cx="8382000" cy="369332"/>
          </a:xfrm>
          <a:prstGeom prst="rect">
            <a:avLst/>
          </a:prstGeom>
          <a:noFill/>
        </p:spPr>
        <p:txBody>
          <a:bodyPr wrap="square" rtlCol="0">
            <a:spAutoFit/>
          </a:bodyPr>
          <a:lstStyle/>
          <a:p>
            <a:r>
              <a:rPr lang="fr-FR" dirty="0">
                <a:latin typeface="DM Sans" pitchFamily="2" charset="0"/>
              </a:rPr>
              <a:t>Balades contées : optimisation de l’organisation  </a:t>
            </a:r>
          </a:p>
        </p:txBody>
      </p:sp>
      <p:sp>
        <p:nvSpPr>
          <p:cNvPr id="15" name="ZoneTexte 14">
            <a:extLst>
              <a:ext uri="{FF2B5EF4-FFF2-40B4-BE49-F238E27FC236}">
                <a16:creationId xmlns:a16="http://schemas.microsoft.com/office/drawing/2014/main" id="{E4A22981-43AD-35EB-5530-FE5E6EECB32A}"/>
              </a:ext>
            </a:extLst>
          </p:cNvPr>
          <p:cNvSpPr txBox="1"/>
          <p:nvPr/>
        </p:nvSpPr>
        <p:spPr>
          <a:xfrm>
            <a:off x="571408" y="1068591"/>
            <a:ext cx="7031681" cy="523220"/>
          </a:xfrm>
          <a:prstGeom prst="rect">
            <a:avLst/>
          </a:prstGeom>
          <a:noFill/>
        </p:spPr>
        <p:txBody>
          <a:bodyPr wrap="square" rtlCol="0">
            <a:spAutoFit/>
          </a:bodyPr>
          <a:lstStyle/>
          <a:p>
            <a:r>
              <a:rPr lang="fr-FR" sz="2800" dirty="0">
                <a:latin typeface="Satoshi" pitchFamily="50" charset="0"/>
              </a:rPr>
              <a:t>Côté Office de Tourisme</a:t>
            </a:r>
          </a:p>
        </p:txBody>
      </p:sp>
      <p:sp>
        <p:nvSpPr>
          <p:cNvPr id="16" name="ZoneTexte 15">
            <a:extLst>
              <a:ext uri="{FF2B5EF4-FFF2-40B4-BE49-F238E27FC236}">
                <a16:creationId xmlns:a16="http://schemas.microsoft.com/office/drawing/2014/main" id="{0F201AAB-7176-83C2-9F2E-0993AB3FB413}"/>
              </a:ext>
            </a:extLst>
          </p:cNvPr>
          <p:cNvSpPr txBox="1"/>
          <p:nvPr/>
        </p:nvSpPr>
        <p:spPr>
          <a:xfrm>
            <a:off x="571408" y="4212701"/>
            <a:ext cx="7031681" cy="523220"/>
          </a:xfrm>
          <a:prstGeom prst="rect">
            <a:avLst/>
          </a:prstGeom>
          <a:noFill/>
        </p:spPr>
        <p:txBody>
          <a:bodyPr wrap="square" rtlCol="0">
            <a:spAutoFit/>
          </a:bodyPr>
          <a:lstStyle/>
          <a:p>
            <a:r>
              <a:rPr lang="fr-FR" sz="2800" dirty="0">
                <a:latin typeface="Satoshi" pitchFamily="50" charset="0"/>
              </a:rPr>
              <a:t>Côté Activités Commerciales </a:t>
            </a:r>
          </a:p>
        </p:txBody>
      </p:sp>
      <p:sp>
        <p:nvSpPr>
          <p:cNvPr id="17" name="Flèche : droite 16">
            <a:extLst>
              <a:ext uri="{FF2B5EF4-FFF2-40B4-BE49-F238E27FC236}">
                <a16:creationId xmlns:a16="http://schemas.microsoft.com/office/drawing/2014/main" id="{1A4BBB5A-1AC9-E1E3-4AF3-FF797DC0DDA7}"/>
              </a:ext>
            </a:extLst>
          </p:cNvPr>
          <p:cNvSpPr/>
          <p:nvPr/>
        </p:nvSpPr>
        <p:spPr>
          <a:xfrm>
            <a:off x="1486179" y="5407993"/>
            <a:ext cx="1039748" cy="404408"/>
          </a:xfrm>
          <a:prstGeom prst="rightArrow">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6E8468B9-8EC6-92BB-6E9C-14A92CF9BB85}"/>
              </a:ext>
            </a:extLst>
          </p:cNvPr>
          <p:cNvSpPr txBox="1"/>
          <p:nvPr/>
        </p:nvSpPr>
        <p:spPr>
          <a:xfrm>
            <a:off x="2654300" y="5440125"/>
            <a:ext cx="8382000" cy="369332"/>
          </a:xfrm>
          <a:prstGeom prst="rect">
            <a:avLst/>
          </a:prstGeom>
          <a:noFill/>
        </p:spPr>
        <p:txBody>
          <a:bodyPr wrap="square" rtlCol="0">
            <a:spAutoFit/>
          </a:bodyPr>
          <a:lstStyle/>
          <a:p>
            <a:r>
              <a:rPr lang="fr-FR" dirty="0">
                <a:latin typeface="DM Sans" pitchFamily="2" charset="0"/>
              </a:rPr>
              <a:t>Développer une offre séminaire </a:t>
            </a:r>
          </a:p>
        </p:txBody>
      </p:sp>
      <p:sp>
        <p:nvSpPr>
          <p:cNvPr id="20" name="Flèche : droite 19">
            <a:extLst>
              <a:ext uri="{FF2B5EF4-FFF2-40B4-BE49-F238E27FC236}">
                <a16:creationId xmlns:a16="http://schemas.microsoft.com/office/drawing/2014/main" id="{261E98DF-7E10-42B3-3154-A0F42C538B6D}"/>
              </a:ext>
            </a:extLst>
          </p:cNvPr>
          <p:cNvSpPr/>
          <p:nvPr/>
        </p:nvSpPr>
        <p:spPr>
          <a:xfrm>
            <a:off x="1486179" y="5996871"/>
            <a:ext cx="1039748" cy="404408"/>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02783353-5597-6C4D-4B30-215220AC70D8}"/>
              </a:ext>
            </a:extLst>
          </p:cNvPr>
          <p:cNvSpPr txBox="1"/>
          <p:nvPr/>
        </p:nvSpPr>
        <p:spPr>
          <a:xfrm>
            <a:off x="2654300" y="5996871"/>
            <a:ext cx="8382000" cy="646331"/>
          </a:xfrm>
          <a:prstGeom prst="rect">
            <a:avLst/>
          </a:prstGeom>
          <a:noFill/>
        </p:spPr>
        <p:txBody>
          <a:bodyPr wrap="square" rtlCol="0">
            <a:spAutoFit/>
          </a:bodyPr>
          <a:lstStyle/>
          <a:p>
            <a:r>
              <a:rPr lang="fr-FR" dirty="0">
                <a:latin typeface="DM Sans" pitchFamily="2" charset="0"/>
              </a:rPr>
              <a:t>Contrat de coopération Rennes Métropole : partenariat avec Destination Rennes </a:t>
            </a:r>
          </a:p>
        </p:txBody>
      </p:sp>
      <p:pic>
        <p:nvPicPr>
          <p:cNvPr id="1026" name="Picture 2" descr="Labels « Tourisme et Handicap » et « Destination pour tous » — Wikipédia">
            <a:extLst>
              <a:ext uri="{FF2B5EF4-FFF2-40B4-BE49-F238E27FC236}">
                <a16:creationId xmlns:a16="http://schemas.microsoft.com/office/drawing/2014/main" id="{49FE879C-9299-263E-1782-92253C53F2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9486" y="1067373"/>
            <a:ext cx="1473504" cy="1179977"/>
          </a:xfrm>
          <a:prstGeom prst="rect">
            <a:avLst/>
          </a:prstGeom>
          <a:noFill/>
          <a:extLst>
            <a:ext uri="{909E8E84-426E-40DD-AFC4-6F175D3DCCD1}">
              <a14:hiddenFill xmlns:a14="http://schemas.microsoft.com/office/drawing/2010/main">
                <a:solidFill>
                  <a:srgbClr val="FFFFFF"/>
                </a:solidFill>
              </a14:hiddenFill>
            </a:ext>
          </a:extLst>
        </p:spPr>
      </p:pic>
      <p:sp>
        <p:nvSpPr>
          <p:cNvPr id="4" name="Flèche : droite 3">
            <a:extLst>
              <a:ext uri="{FF2B5EF4-FFF2-40B4-BE49-F238E27FC236}">
                <a16:creationId xmlns:a16="http://schemas.microsoft.com/office/drawing/2014/main" id="{B67CAB2B-B1E2-B4CD-E82A-481ED40AAE17}"/>
              </a:ext>
            </a:extLst>
          </p:cNvPr>
          <p:cNvSpPr/>
          <p:nvPr/>
        </p:nvSpPr>
        <p:spPr>
          <a:xfrm>
            <a:off x="1558258" y="3668888"/>
            <a:ext cx="967667" cy="451578"/>
          </a:xfrm>
          <a:prstGeom prst="rightArrow">
            <a:avLst/>
          </a:prstGeom>
          <a:solidFill>
            <a:srgbClr val="5B9B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35EE9D74-C9EA-8E85-356E-C33988ACFBF8}"/>
              </a:ext>
            </a:extLst>
          </p:cNvPr>
          <p:cNvSpPr txBox="1"/>
          <p:nvPr/>
        </p:nvSpPr>
        <p:spPr>
          <a:xfrm>
            <a:off x="2654300" y="3632648"/>
            <a:ext cx="8382000" cy="646331"/>
          </a:xfrm>
          <a:prstGeom prst="rect">
            <a:avLst/>
          </a:prstGeom>
          <a:noFill/>
        </p:spPr>
        <p:txBody>
          <a:bodyPr wrap="square" rtlCol="0">
            <a:spAutoFit/>
          </a:bodyPr>
          <a:lstStyle/>
          <a:p>
            <a:r>
              <a:rPr lang="fr-FR" dirty="0">
                <a:latin typeface="DM Sans" pitchFamily="2" charset="0"/>
              </a:rPr>
              <a:t>Lancement 2</a:t>
            </a:r>
            <a:r>
              <a:rPr lang="fr-FR" baseline="30000" dirty="0">
                <a:latin typeface="DM Sans" pitchFamily="2" charset="0"/>
              </a:rPr>
              <a:t>nd</a:t>
            </a:r>
            <a:r>
              <a:rPr lang="fr-FR" dirty="0">
                <a:latin typeface="DM Sans" pitchFamily="2" charset="0"/>
              </a:rPr>
              <a:t> semestre des RDV contés dans les médiathèques de Brocéliande Communauté</a:t>
            </a:r>
          </a:p>
        </p:txBody>
      </p:sp>
    </p:spTree>
    <p:extLst>
      <p:ext uri="{BB962C8B-B14F-4D97-AF65-F5344CB8AC3E}">
        <p14:creationId xmlns:p14="http://schemas.microsoft.com/office/powerpoint/2010/main" val="23108939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6906711-0AFB-47DD-A4B6-4E94B38B8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A91F649-894C-41F6-A21D-3D1AC558E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ZoneTexte 6">
            <a:extLst>
              <a:ext uri="{FF2B5EF4-FFF2-40B4-BE49-F238E27FC236}">
                <a16:creationId xmlns:a16="http://schemas.microsoft.com/office/drawing/2014/main" id="{84CE020D-5AB7-02C2-56C1-E6BFB4C386FE}"/>
              </a:ext>
            </a:extLst>
          </p:cNvPr>
          <p:cNvSpPr txBox="1"/>
          <p:nvPr/>
        </p:nvSpPr>
        <p:spPr>
          <a:xfrm>
            <a:off x="638881" y="390525"/>
            <a:ext cx="10909640" cy="1204087"/>
          </a:xfrm>
          <a:prstGeom prst="rect">
            <a:avLst/>
          </a:prstGeom>
        </p:spPr>
        <p:txBody>
          <a:bodyPr vert="horz" lIns="91440" tIns="45720" rIns="91440" bIns="45720" rtlCol="0" anchor="ctr">
            <a:normAutofit fontScale="85000" lnSpcReduction="20000"/>
          </a:bodyPr>
          <a:lstStyle/>
          <a:p>
            <a:pPr algn="ctr">
              <a:lnSpc>
                <a:spcPct val="90000"/>
              </a:lnSpc>
              <a:spcBef>
                <a:spcPct val="0"/>
              </a:spcBef>
              <a:spcAft>
                <a:spcPts val="600"/>
              </a:spcAft>
            </a:pPr>
            <a:r>
              <a:rPr lang="en-US" sz="3600" b="1" kern="1200" dirty="0" err="1">
                <a:solidFill>
                  <a:srgbClr val="FFFFFF"/>
                </a:solidFill>
                <a:latin typeface="+mj-lt"/>
                <a:ea typeface="+mj-ea"/>
                <a:cs typeface="+mj-cs"/>
              </a:rPr>
              <a:t>Présentation</a:t>
            </a:r>
            <a:r>
              <a:rPr lang="en-US" sz="3600" b="1" kern="1200" dirty="0">
                <a:solidFill>
                  <a:srgbClr val="FFFFFF"/>
                </a:solidFill>
                <a:latin typeface="+mj-lt"/>
                <a:ea typeface="+mj-ea"/>
                <a:cs typeface="+mj-cs"/>
              </a:rPr>
              <a:t> par Fabienne </a:t>
            </a:r>
            <a:r>
              <a:rPr lang="en-US" sz="3600" b="1" kern="1200" dirty="0" err="1">
                <a:solidFill>
                  <a:srgbClr val="FFFFFF"/>
                </a:solidFill>
                <a:latin typeface="+mj-lt"/>
                <a:ea typeface="+mj-ea"/>
                <a:cs typeface="+mj-cs"/>
              </a:rPr>
              <a:t>Savatier</a:t>
            </a:r>
            <a:r>
              <a:rPr lang="en-US" sz="3600" b="1" kern="1200" dirty="0">
                <a:solidFill>
                  <a:srgbClr val="FFFFFF"/>
                </a:solidFill>
                <a:latin typeface="+mj-lt"/>
                <a:ea typeface="+mj-ea"/>
                <a:cs typeface="+mj-cs"/>
              </a:rPr>
              <a:t>, vice </a:t>
            </a:r>
            <a:r>
              <a:rPr lang="en-US" sz="3600" b="1" kern="1200" dirty="0" err="1">
                <a:solidFill>
                  <a:srgbClr val="FFFFFF"/>
                </a:solidFill>
                <a:latin typeface="+mj-lt"/>
                <a:ea typeface="+mj-ea"/>
                <a:cs typeface="+mj-cs"/>
              </a:rPr>
              <a:t>Présidente</a:t>
            </a:r>
            <a:r>
              <a:rPr lang="en-US" sz="3600" b="1" kern="1200" dirty="0">
                <a:solidFill>
                  <a:srgbClr val="FFFFFF"/>
                </a:solidFill>
                <a:latin typeface="+mj-lt"/>
                <a:ea typeface="+mj-ea"/>
                <a:cs typeface="+mj-cs"/>
              </a:rPr>
              <a:t> au </a:t>
            </a:r>
            <a:r>
              <a:rPr lang="en-US" sz="3600" b="1" kern="1200" dirty="0" err="1">
                <a:solidFill>
                  <a:srgbClr val="FFFFFF"/>
                </a:solidFill>
                <a:latin typeface="+mj-lt"/>
                <a:ea typeface="+mj-ea"/>
                <a:cs typeface="+mj-cs"/>
              </a:rPr>
              <a:t>Tourisme</a:t>
            </a:r>
            <a:r>
              <a:rPr lang="en-US" sz="3600" b="1" kern="1200" dirty="0">
                <a:solidFill>
                  <a:srgbClr val="FFFFFF"/>
                </a:solidFill>
                <a:latin typeface="+mj-lt"/>
                <a:ea typeface="+mj-ea"/>
                <a:cs typeface="+mj-cs"/>
              </a:rPr>
              <a:t> et Numérique à </a:t>
            </a:r>
            <a:r>
              <a:rPr lang="en-US" sz="3600" b="1" kern="1200" dirty="0" err="1">
                <a:solidFill>
                  <a:srgbClr val="FFFFFF"/>
                </a:solidFill>
                <a:latin typeface="+mj-lt"/>
                <a:ea typeface="+mj-ea"/>
                <a:cs typeface="+mj-cs"/>
              </a:rPr>
              <a:t>Brocéliande</a:t>
            </a:r>
            <a:r>
              <a:rPr lang="en-US" sz="3600" b="1" kern="1200" dirty="0">
                <a:solidFill>
                  <a:srgbClr val="FFFFFF"/>
                </a:solidFill>
                <a:latin typeface="+mj-lt"/>
                <a:ea typeface="+mj-ea"/>
                <a:cs typeface="+mj-cs"/>
              </a:rPr>
              <a:t> </a:t>
            </a:r>
            <a:r>
              <a:rPr lang="en-US" sz="3600" b="1" kern="1200" dirty="0" err="1">
                <a:solidFill>
                  <a:srgbClr val="FFFFFF"/>
                </a:solidFill>
                <a:latin typeface="+mj-lt"/>
                <a:ea typeface="+mj-ea"/>
                <a:cs typeface="+mj-cs"/>
              </a:rPr>
              <a:t>Communauté</a:t>
            </a:r>
            <a:r>
              <a:rPr lang="en-US" sz="3600" b="1" kern="1200" dirty="0">
                <a:solidFill>
                  <a:srgbClr val="FFFFFF"/>
                </a:solidFill>
                <a:latin typeface="+mj-lt"/>
                <a:ea typeface="+mj-ea"/>
                <a:cs typeface="+mj-cs"/>
              </a:rPr>
              <a:t> </a:t>
            </a:r>
            <a:r>
              <a:rPr lang="en-US" sz="3600" kern="1200" dirty="0">
                <a:solidFill>
                  <a:srgbClr val="FFFFFF"/>
                </a:solidFill>
                <a:latin typeface="+mj-lt"/>
                <a:ea typeface="+mj-ea"/>
                <a:cs typeface="+mj-cs"/>
              </a:rPr>
              <a:t>: </a:t>
            </a:r>
          </a:p>
          <a:p>
            <a:pPr algn="ctr">
              <a:lnSpc>
                <a:spcPct val="90000"/>
              </a:lnSpc>
              <a:spcBef>
                <a:spcPct val="0"/>
              </a:spcBef>
              <a:spcAft>
                <a:spcPts val="600"/>
              </a:spcAft>
            </a:pPr>
            <a:r>
              <a:rPr lang="en-US" sz="3600" kern="1200" dirty="0">
                <a:solidFill>
                  <a:srgbClr val="FFFFFF"/>
                </a:solidFill>
                <a:latin typeface="+mj-lt"/>
                <a:ea typeface="+mj-ea"/>
                <a:cs typeface="+mj-cs"/>
              </a:rPr>
              <a:t>En route </a:t>
            </a:r>
            <a:r>
              <a:rPr lang="en-US" sz="3600" kern="1200" dirty="0" err="1">
                <a:solidFill>
                  <a:srgbClr val="FFFFFF"/>
                </a:solidFill>
                <a:latin typeface="+mj-lt"/>
                <a:ea typeface="+mj-ea"/>
                <a:cs typeface="+mj-cs"/>
              </a:rPr>
              <a:t>vers</a:t>
            </a:r>
            <a:r>
              <a:rPr lang="en-US" sz="3600" kern="1200" dirty="0">
                <a:solidFill>
                  <a:srgbClr val="FFFFFF"/>
                </a:solidFill>
                <a:latin typeface="+mj-lt"/>
                <a:ea typeface="+mj-ea"/>
                <a:cs typeface="+mj-cs"/>
              </a:rPr>
              <a:t> un </a:t>
            </a:r>
            <a:r>
              <a:rPr lang="en-US" sz="3600" kern="1200" dirty="0" err="1">
                <a:solidFill>
                  <a:srgbClr val="FFFFFF"/>
                </a:solidFill>
                <a:latin typeface="+mj-lt"/>
                <a:ea typeface="+mj-ea"/>
                <a:cs typeface="+mj-cs"/>
              </a:rPr>
              <a:t>tourisme</a:t>
            </a:r>
            <a:r>
              <a:rPr lang="en-US" sz="3600" kern="1200" dirty="0">
                <a:solidFill>
                  <a:srgbClr val="FFFFFF"/>
                </a:solidFill>
                <a:latin typeface="+mj-lt"/>
                <a:ea typeface="+mj-ea"/>
                <a:cs typeface="+mj-cs"/>
              </a:rPr>
              <a:t> durable !</a:t>
            </a:r>
          </a:p>
        </p:txBody>
      </p:sp>
      <p:sp>
        <p:nvSpPr>
          <p:cNvPr id="16" name="sketch line">
            <a:extLst>
              <a:ext uri="{FF2B5EF4-FFF2-40B4-BE49-F238E27FC236}">
                <a16:creationId xmlns:a16="http://schemas.microsoft.com/office/drawing/2014/main" id="{56037404-66BD-46B5-9323-1B5313196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1753266"/>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6" descr="Emploi Saisonnier sur Brocéliande Communauté">
            <a:extLst>
              <a:ext uri="{FF2B5EF4-FFF2-40B4-BE49-F238E27FC236}">
                <a16:creationId xmlns:a16="http://schemas.microsoft.com/office/drawing/2014/main" id="{29FC4792-FE3E-F6F8-4CA5-CB83582CABB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33677" y="3325840"/>
            <a:ext cx="8985123" cy="247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3986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23D073-1F45-4500-9FB4-FE5CC3AC8137}"/>
              </a:ext>
            </a:extLst>
          </p:cNvPr>
          <p:cNvSpPr>
            <a:spLocks noGrp="1"/>
          </p:cNvSpPr>
          <p:nvPr>
            <p:ph type="title"/>
          </p:nvPr>
        </p:nvSpPr>
        <p:spPr/>
        <p:txBody>
          <a:bodyPr>
            <a:normAutofit fontScale="90000"/>
          </a:bodyPr>
          <a:lstStyle/>
          <a:p>
            <a:pPr algn="l"/>
            <a:r>
              <a:rPr lang="fr-FR" dirty="0"/>
              <a:t> Elaboration d’une Stratégie tourisme durable</a:t>
            </a:r>
          </a:p>
        </p:txBody>
      </p:sp>
      <p:sp>
        <p:nvSpPr>
          <p:cNvPr id="3" name="Espace réservé du contenu 2">
            <a:extLst>
              <a:ext uri="{FF2B5EF4-FFF2-40B4-BE49-F238E27FC236}">
                <a16:creationId xmlns:a16="http://schemas.microsoft.com/office/drawing/2014/main" id="{338D57D9-7152-4670-BC3E-445833218D7F}"/>
              </a:ext>
            </a:extLst>
          </p:cNvPr>
          <p:cNvSpPr>
            <a:spLocks noGrp="1"/>
          </p:cNvSpPr>
          <p:nvPr>
            <p:ph idx="1"/>
          </p:nvPr>
        </p:nvSpPr>
        <p:spPr>
          <a:xfrm>
            <a:off x="2753762" y="2037100"/>
            <a:ext cx="8560264" cy="3473466"/>
          </a:xfrm>
        </p:spPr>
        <p:txBody>
          <a:bodyPr>
            <a:normAutofit fontScale="92500"/>
          </a:bodyPr>
          <a:lstStyle/>
          <a:p>
            <a:r>
              <a:rPr lang="fr-FR" dirty="0"/>
              <a:t>  </a:t>
            </a:r>
          </a:p>
          <a:p>
            <a:pPr algn="just">
              <a:lnSpc>
                <a:spcPct val="150000"/>
              </a:lnSpc>
            </a:pPr>
            <a:r>
              <a:rPr lang="fr-FR" sz="2533" b="1" dirty="0"/>
              <a:t>Trouver l’équilibre entre </a:t>
            </a:r>
            <a:r>
              <a:rPr lang="fr-FR" sz="2533" b="1" dirty="0">
                <a:solidFill>
                  <a:schemeClr val="accent3"/>
                </a:solidFill>
              </a:rPr>
              <a:t>durabilité</a:t>
            </a:r>
            <a:r>
              <a:rPr lang="fr-FR" sz="2533" b="1" dirty="0"/>
              <a:t> et </a:t>
            </a:r>
            <a:r>
              <a:rPr lang="fr-FR" sz="2533" b="1" dirty="0">
                <a:solidFill>
                  <a:schemeClr val="accent2">
                    <a:lumMod val="75000"/>
                  </a:schemeClr>
                </a:solidFill>
              </a:rPr>
              <a:t>attractivité</a:t>
            </a:r>
            <a:r>
              <a:rPr lang="fr-FR" sz="2533" b="1" dirty="0"/>
              <a:t> :</a:t>
            </a:r>
          </a:p>
          <a:p>
            <a:pPr algn="just">
              <a:lnSpc>
                <a:spcPct val="150000"/>
              </a:lnSpc>
            </a:pPr>
            <a:r>
              <a:rPr lang="fr-FR" sz="2533" b="1" dirty="0">
                <a:solidFill>
                  <a:schemeClr val="accent3"/>
                </a:solidFill>
              </a:rPr>
              <a:t>afin que le tourisme génère des retombées positives </a:t>
            </a:r>
          </a:p>
          <a:p>
            <a:pPr algn="just">
              <a:lnSpc>
                <a:spcPct val="150000"/>
              </a:lnSpc>
            </a:pPr>
            <a:r>
              <a:rPr lang="fr-FR" sz="2533" b="1" dirty="0">
                <a:solidFill>
                  <a:schemeClr val="accent3"/>
                </a:solidFill>
              </a:rPr>
              <a:t>en termes environnementaux, économiques et sociaux</a:t>
            </a:r>
            <a:endParaRPr lang="fr-FR" sz="2533" dirty="0"/>
          </a:p>
          <a:p>
            <a:pPr>
              <a:lnSpc>
                <a:spcPct val="150000"/>
              </a:lnSpc>
            </a:pPr>
            <a:r>
              <a:rPr lang="fr-FR" sz="2533" b="1" dirty="0">
                <a:solidFill>
                  <a:schemeClr val="accent2">
                    <a:lumMod val="75000"/>
                  </a:schemeClr>
                </a:solidFill>
              </a:rPr>
              <a:t>en s’adaptant aux nouvelles attentes et manières de consommer des visiteurs</a:t>
            </a:r>
          </a:p>
          <a:p>
            <a:endParaRPr lang="fr-FR" sz="2533" dirty="0"/>
          </a:p>
          <a:p>
            <a:endParaRPr lang="fr-FR" sz="2533" dirty="0"/>
          </a:p>
          <a:p>
            <a:endParaRPr lang="fr-FR" dirty="0"/>
          </a:p>
          <a:p>
            <a:endParaRPr lang="fr-FR" dirty="0"/>
          </a:p>
        </p:txBody>
      </p:sp>
      <p:sp>
        <p:nvSpPr>
          <p:cNvPr id="4" name="Espace réservé du contenu 3">
            <a:extLst>
              <a:ext uri="{FF2B5EF4-FFF2-40B4-BE49-F238E27FC236}">
                <a16:creationId xmlns:a16="http://schemas.microsoft.com/office/drawing/2014/main" id="{F36901AF-CA9E-44B7-90AF-147ACFA9D047}"/>
              </a:ext>
            </a:extLst>
          </p:cNvPr>
          <p:cNvSpPr>
            <a:spLocks noGrp="1"/>
          </p:cNvSpPr>
          <p:nvPr>
            <p:ph idx="13"/>
          </p:nvPr>
        </p:nvSpPr>
        <p:spPr>
          <a:xfrm>
            <a:off x="1188718" y="1347434"/>
            <a:ext cx="10315024" cy="885226"/>
          </a:xfrm>
        </p:spPr>
        <p:txBody>
          <a:bodyPr>
            <a:normAutofit/>
          </a:bodyPr>
          <a:lstStyle/>
          <a:p>
            <a:r>
              <a:rPr lang="fr-FR" sz="3000" dirty="0"/>
              <a:t>Tourisme durable : Pourquoi ?</a:t>
            </a:r>
          </a:p>
        </p:txBody>
      </p:sp>
      <p:pic>
        <p:nvPicPr>
          <p:cNvPr id="5" name="Image 4">
            <a:extLst>
              <a:ext uri="{FF2B5EF4-FFF2-40B4-BE49-F238E27FC236}">
                <a16:creationId xmlns:a16="http://schemas.microsoft.com/office/drawing/2014/main" id="{4FE7E21F-7314-1AA3-D29A-BD9CC5779061}"/>
              </a:ext>
            </a:extLst>
          </p:cNvPr>
          <p:cNvPicPr>
            <a:picLocks noChangeAspect="1"/>
          </p:cNvPicPr>
          <p:nvPr/>
        </p:nvPicPr>
        <p:blipFill>
          <a:blip r:embed="rId3"/>
          <a:stretch>
            <a:fillRect/>
          </a:stretch>
        </p:blipFill>
        <p:spPr>
          <a:xfrm>
            <a:off x="402487" y="2090305"/>
            <a:ext cx="2170026" cy="2894366"/>
          </a:xfrm>
          <a:prstGeom prst="rect">
            <a:avLst/>
          </a:prstGeom>
        </p:spPr>
      </p:pic>
    </p:spTree>
    <p:extLst>
      <p:ext uri="{BB962C8B-B14F-4D97-AF65-F5344CB8AC3E}">
        <p14:creationId xmlns:p14="http://schemas.microsoft.com/office/powerpoint/2010/main" val="15300169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23D073-1F45-4500-9FB4-FE5CC3AC8137}"/>
              </a:ext>
            </a:extLst>
          </p:cNvPr>
          <p:cNvSpPr>
            <a:spLocks noGrp="1"/>
          </p:cNvSpPr>
          <p:nvPr>
            <p:ph type="title"/>
          </p:nvPr>
        </p:nvSpPr>
        <p:spPr>
          <a:xfrm>
            <a:off x="1117600" y="431800"/>
            <a:ext cx="10871200" cy="691716"/>
          </a:xfrm>
        </p:spPr>
        <p:txBody>
          <a:bodyPr>
            <a:normAutofit fontScale="90000"/>
          </a:bodyPr>
          <a:lstStyle/>
          <a:p>
            <a:pPr algn="l"/>
            <a:r>
              <a:rPr lang="fr-FR" dirty="0"/>
              <a:t>S’engager dans un tourisme durable et responsable</a:t>
            </a:r>
          </a:p>
        </p:txBody>
      </p:sp>
      <p:sp>
        <p:nvSpPr>
          <p:cNvPr id="9" name="Espace réservé du contenu 8">
            <a:extLst>
              <a:ext uri="{FF2B5EF4-FFF2-40B4-BE49-F238E27FC236}">
                <a16:creationId xmlns:a16="http://schemas.microsoft.com/office/drawing/2014/main" id="{6EF2D406-FB1F-64B6-B378-C7C605F846E9}"/>
              </a:ext>
            </a:extLst>
          </p:cNvPr>
          <p:cNvSpPr>
            <a:spLocks noGrp="1"/>
          </p:cNvSpPr>
          <p:nvPr>
            <p:ph idx="13"/>
          </p:nvPr>
        </p:nvSpPr>
        <p:spPr>
          <a:xfrm>
            <a:off x="632542" y="1347433"/>
            <a:ext cx="11356258" cy="1167167"/>
          </a:xfrm>
        </p:spPr>
        <p:txBody>
          <a:bodyPr>
            <a:normAutofit/>
          </a:bodyPr>
          <a:lstStyle/>
          <a:p>
            <a:r>
              <a:rPr lang="fr-FR" sz="2667" dirty="0"/>
              <a:t>TRANSFORMER LES PRATIQUES POUR UN TOURISME ECOLOGIQUEMENT PLUS VERTUEUX</a:t>
            </a:r>
          </a:p>
          <a:p>
            <a:endParaRPr lang="fr-FR" sz="1333" dirty="0"/>
          </a:p>
        </p:txBody>
      </p:sp>
      <p:pic>
        <p:nvPicPr>
          <p:cNvPr id="13" name="Image 12">
            <a:extLst>
              <a:ext uri="{FF2B5EF4-FFF2-40B4-BE49-F238E27FC236}">
                <a16:creationId xmlns:a16="http://schemas.microsoft.com/office/drawing/2014/main" id="{8AE0CE3C-7A43-438B-050E-6F1869A0CA4C}"/>
              </a:ext>
            </a:extLst>
          </p:cNvPr>
          <p:cNvPicPr>
            <a:picLocks noChangeAspect="1"/>
          </p:cNvPicPr>
          <p:nvPr/>
        </p:nvPicPr>
        <p:blipFill>
          <a:blip r:embed="rId3"/>
          <a:stretch>
            <a:fillRect/>
          </a:stretch>
        </p:blipFill>
        <p:spPr>
          <a:xfrm>
            <a:off x="615609" y="2667000"/>
            <a:ext cx="3914637" cy="2607673"/>
          </a:xfrm>
          <a:prstGeom prst="rect">
            <a:avLst/>
          </a:prstGeom>
        </p:spPr>
      </p:pic>
      <p:sp>
        <p:nvSpPr>
          <p:cNvPr id="14" name="Espace réservé du contenu 3">
            <a:extLst>
              <a:ext uri="{FF2B5EF4-FFF2-40B4-BE49-F238E27FC236}">
                <a16:creationId xmlns:a16="http://schemas.microsoft.com/office/drawing/2014/main" id="{9D5F979F-9715-D092-E6E4-FAF0923AEB7A}"/>
              </a:ext>
            </a:extLst>
          </p:cNvPr>
          <p:cNvSpPr txBox="1">
            <a:spLocks/>
          </p:cNvSpPr>
          <p:nvPr/>
        </p:nvSpPr>
        <p:spPr>
          <a:xfrm>
            <a:off x="1271639" y="2252680"/>
            <a:ext cx="10717161" cy="4181987"/>
          </a:xfrm>
          <a:prstGeom prst="rect">
            <a:avLst/>
          </a:prstGeom>
        </p:spPr>
        <p:txBody>
          <a:bodyPr vert="horz" lIns="60960" tIns="30480" rIns="60960" bIns="30480" rtlCol="0">
            <a:normAutofit/>
          </a:bodyPr>
          <a:lstStyle>
            <a:lvl1pPr marL="0" indent="0" algn="l" defTabSz="914400" rtl="0" eaLnBrk="1" latinLnBrk="0" hangingPunct="1">
              <a:spcBef>
                <a:spcPct val="20000"/>
              </a:spcBef>
              <a:buFont typeface="Arial" pitchFamily="34" charset="0"/>
              <a:buNone/>
              <a:defRPr sz="2250" kern="1200">
                <a:solidFill>
                  <a:srgbClr val="3D4548"/>
                </a:solidFill>
                <a:latin typeface="Tahoma" panose="020B0604030504040204" pitchFamily="34" charset="0"/>
                <a:ea typeface="Tahoma" panose="020B0604030504040204" pitchFamily="34" charset="0"/>
                <a:cs typeface="Tahoma" panose="020B0604030504040204" pitchFamily="34" charset="0"/>
              </a:defRPr>
            </a:lvl1pPr>
            <a:lvl2pPr marL="6858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13716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2057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27432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609630"/>
            <a:endParaRPr lang="en-US" sz="1600" dirty="0">
              <a:solidFill>
                <a:srgbClr val="CBD048"/>
              </a:solidFill>
              <a:latin typeface="Source Sans Pro Bold"/>
            </a:endParaRPr>
          </a:p>
          <a:p>
            <a:pPr algn="ctr" defTabSz="609630"/>
            <a:r>
              <a:rPr lang="fr-FR" sz="1700" b="1" dirty="0">
                <a:latin typeface="DM Sans" pitchFamily="2" charset="0"/>
              </a:rPr>
              <a:t>Une valorisation des espaces naturels en veillant à leur protection</a:t>
            </a:r>
          </a:p>
          <a:p>
            <a:pPr algn="ctr" defTabSz="609630"/>
            <a:endParaRPr lang="fr-FR" sz="1700" b="1" dirty="0">
              <a:latin typeface="DM Sans" pitchFamily="2" charset="0"/>
            </a:endParaRPr>
          </a:p>
          <a:p>
            <a:pPr algn="ctr" defTabSz="609630"/>
            <a:endParaRPr lang="fr-FR" sz="1700" b="1" dirty="0">
              <a:latin typeface="DM Sans" pitchFamily="2" charset="0"/>
            </a:endParaRPr>
          </a:p>
          <a:p>
            <a:pPr algn="ctr" defTabSz="609630"/>
            <a:r>
              <a:rPr lang="fr-FR" sz="1700" b="1" dirty="0">
                <a:latin typeface="DM Sans" pitchFamily="2" charset="0"/>
              </a:rPr>
              <a:t>Des mobilités douces et actives</a:t>
            </a:r>
          </a:p>
          <a:p>
            <a:pPr algn="ctr" defTabSz="609630"/>
            <a:r>
              <a:rPr lang="fr-FR" sz="1700" b="1" dirty="0">
                <a:latin typeface="DM Sans" pitchFamily="2" charset="0"/>
              </a:rPr>
              <a:t>							</a:t>
            </a:r>
          </a:p>
          <a:p>
            <a:pPr algn="ctr" defTabSz="609630"/>
            <a:endParaRPr lang="fr-FR" sz="1700" b="1" dirty="0">
              <a:latin typeface="DM Sans" pitchFamily="2" charset="0"/>
            </a:endParaRPr>
          </a:p>
          <a:p>
            <a:pPr algn="ctr" defTabSz="609630"/>
            <a:r>
              <a:rPr lang="fr-FR" sz="1700" b="1" dirty="0">
                <a:latin typeface="DM Sans" pitchFamily="2" charset="0"/>
              </a:rPr>
              <a:t>						Une meilleure gestion de l’eau, des énergies et des déchets</a:t>
            </a:r>
          </a:p>
          <a:p>
            <a:pPr algn="ctr" defTabSz="609630"/>
            <a:endParaRPr lang="fr-FR" sz="1700" b="1" dirty="0">
              <a:latin typeface="DM Sans" pitchFamily="2" charset="0"/>
            </a:endParaRPr>
          </a:p>
          <a:p>
            <a:pPr algn="ctr" defTabSz="609630"/>
            <a:endParaRPr lang="fr-FR" sz="1700" b="1" dirty="0">
              <a:latin typeface="DM Sans" pitchFamily="2" charset="0"/>
            </a:endParaRPr>
          </a:p>
          <a:p>
            <a:pPr algn="ctr" defTabSz="609630"/>
            <a:r>
              <a:rPr lang="fr-FR" sz="1700" b="1" dirty="0">
                <a:latin typeface="DM Sans" pitchFamily="2" charset="0"/>
              </a:rPr>
              <a:t>La promotion de la consommation locale </a:t>
            </a:r>
          </a:p>
          <a:p>
            <a:pPr defTabSz="609630"/>
            <a:endParaRPr lang="fr-FR" sz="1500" dirty="0"/>
          </a:p>
        </p:txBody>
      </p:sp>
    </p:spTree>
    <p:extLst>
      <p:ext uri="{BB962C8B-B14F-4D97-AF65-F5344CB8AC3E}">
        <p14:creationId xmlns:p14="http://schemas.microsoft.com/office/powerpoint/2010/main" val="11977092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23D073-1F45-4500-9FB4-FE5CC3AC8137}"/>
              </a:ext>
            </a:extLst>
          </p:cNvPr>
          <p:cNvSpPr>
            <a:spLocks noGrp="1"/>
          </p:cNvSpPr>
          <p:nvPr>
            <p:ph type="title"/>
          </p:nvPr>
        </p:nvSpPr>
        <p:spPr>
          <a:xfrm>
            <a:off x="1117600" y="431800"/>
            <a:ext cx="10871200" cy="691716"/>
          </a:xfrm>
        </p:spPr>
        <p:txBody>
          <a:bodyPr>
            <a:normAutofit fontScale="90000"/>
          </a:bodyPr>
          <a:lstStyle/>
          <a:p>
            <a:pPr algn="l"/>
            <a:r>
              <a:rPr lang="fr-FR" dirty="0"/>
              <a:t>S’engager dans un tourisme durable et responsable</a:t>
            </a:r>
          </a:p>
        </p:txBody>
      </p:sp>
      <p:sp>
        <p:nvSpPr>
          <p:cNvPr id="9" name="Espace réservé du contenu 8">
            <a:extLst>
              <a:ext uri="{FF2B5EF4-FFF2-40B4-BE49-F238E27FC236}">
                <a16:creationId xmlns:a16="http://schemas.microsoft.com/office/drawing/2014/main" id="{6EF2D406-FB1F-64B6-B378-C7C605F846E9}"/>
              </a:ext>
            </a:extLst>
          </p:cNvPr>
          <p:cNvSpPr>
            <a:spLocks noGrp="1"/>
          </p:cNvSpPr>
          <p:nvPr>
            <p:ph idx="13"/>
          </p:nvPr>
        </p:nvSpPr>
        <p:spPr>
          <a:xfrm>
            <a:off x="406400" y="1790611"/>
            <a:ext cx="10315024" cy="450004"/>
          </a:xfrm>
        </p:spPr>
        <p:txBody>
          <a:bodyPr>
            <a:normAutofit fontScale="70000" lnSpcReduction="20000"/>
          </a:bodyPr>
          <a:lstStyle/>
          <a:p>
            <a:r>
              <a:rPr lang="fr-FR" dirty="0"/>
              <a:t>CONSTRUIRE UN TOURISME INCLUSIF, PARTICIPATIF ET RESPECTUEUX</a:t>
            </a:r>
          </a:p>
          <a:p>
            <a:endParaRPr lang="fr-FR" dirty="0"/>
          </a:p>
        </p:txBody>
      </p:sp>
      <p:sp>
        <p:nvSpPr>
          <p:cNvPr id="4" name="Espace réservé du contenu 3">
            <a:extLst>
              <a:ext uri="{FF2B5EF4-FFF2-40B4-BE49-F238E27FC236}">
                <a16:creationId xmlns:a16="http://schemas.microsoft.com/office/drawing/2014/main" id="{CA6BAEF5-7A25-9939-B8EE-9A91079AF2BE}"/>
              </a:ext>
            </a:extLst>
          </p:cNvPr>
          <p:cNvSpPr>
            <a:spLocks noGrp="1"/>
          </p:cNvSpPr>
          <p:nvPr>
            <p:ph idx="1"/>
          </p:nvPr>
        </p:nvSpPr>
        <p:spPr>
          <a:xfrm>
            <a:off x="1470576" y="2172025"/>
            <a:ext cx="10717161" cy="4181987"/>
          </a:xfrm>
        </p:spPr>
        <p:txBody>
          <a:bodyPr>
            <a:normAutofit/>
          </a:bodyPr>
          <a:lstStyle/>
          <a:p>
            <a:pPr>
              <a:lnSpc>
                <a:spcPts val="3080"/>
              </a:lnSpc>
            </a:pPr>
            <a:endParaRPr lang="en-US" sz="1600" dirty="0">
              <a:solidFill>
                <a:srgbClr val="CBD048"/>
              </a:solidFill>
              <a:latin typeface="Source Sans Pro Bold"/>
            </a:endParaRPr>
          </a:p>
          <a:p>
            <a:pPr algn="ctr"/>
            <a:r>
              <a:rPr lang="fr-FR" sz="1700" b="1" dirty="0">
                <a:latin typeface="DM Sans" pitchFamily="2" charset="0"/>
              </a:rPr>
              <a:t>Une destination plus accessible pour toutes et tous</a:t>
            </a:r>
          </a:p>
          <a:p>
            <a:pPr algn="ctr"/>
            <a:endParaRPr lang="fr-FR" sz="1700" b="1" dirty="0">
              <a:latin typeface="DM Sans" pitchFamily="2" charset="0"/>
            </a:endParaRPr>
          </a:p>
          <a:p>
            <a:pPr algn="ctr"/>
            <a:endParaRPr lang="fr-FR" sz="1700" b="1" dirty="0">
              <a:latin typeface="DM Sans" pitchFamily="2" charset="0"/>
            </a:endParaRPr>
          </a:p>
          <a:p>
            <a:pPr algn="ctr"/>
            <a:r>
              <a:rPr lang="fr-FR" sz="1700" b="1" dirty="0">
                <a:latin typeface="DM Sans" pitchFamily="2" charset="0"/>
              </a:rPr>
              <a:t>Des habitants acteurs du tourisme de leur territoire</a:t>
            </a:r>
          </a:p>
          <a:p>
            <a:pPr algn="ctr"/>
            <a:endParaRPr lang="fr-FR" sz="1700" b="1" dirty="0">
              <a:latin typeface="DM Sans" pitchFamily="2" charset="0"/>
            </a:endParaRPr>
          </a:p>
          <a:p>
            <a:pPr algn="ctr"/>
            <a:endParaRPr lang="fr-FR" sz="1700" b="1" dirty="0">
              <a:latin typeface="DM Sans" pitchFamily="2" charset="0"/>
            </a:endParaRPr>
          </a:p>
          <a:p>
            <a:pPr algn="ctr"/>
            <a:r>
              <a:rPr lang="fr-FR" sz="1700" b="1" dirty="0">
                <a:latin typeface="DM Sans" pitchFamily="2" charset="0"/>
              </a:rPr>
              <a:t>Une activité touristique acceptable et acceptée par les habitants</a:t>
            </a:r>
          </a:p>
          <a:p>
            <a:endParaRPr lang="fr-FR" dirty="0"/>
          </a:p>
        </p:txBody>
      </p:sp>
      <p:pic>
        <p:nvPicPr>
          <p:cNvPr id="5" name="Image 4">
            <a:extLst>
              <a:ext uri="{FF2B5EF4-FFF2-40B4-BE49-F238E27FC236}">
                <a16:creationId xmlns:a16="http://schemas.microsoft.com/office/drawing/2014/main" id="{1A2A0FEE-2B5F-560A-1C24-C910DA2C8570}"/>
              </a:ext>
            </a:extLst>
          </p:cNvPr>
          <p:cNvPicPr>
            <a:picLocks noChangeAspect="1"/>
          </p:cNvPicPr>
          <p:nvPr/>
        </p:nvPicPr>
        <p:blipFill>
          <a:blip r:embed="rId2"/>
          <a:stretch>
            <a:fillRect/>
          </a:stretch>
        </p:blipFill>
        <p:spPr>
          <a:xfrm>
            <a:off x="183888" y="2311400"/>
            <a:ext cx="3355480" cy="2235200"/>
          </a:xfrm>
          <a:prstGeom prst="rect">
            <a:avLst/>
          </a:prstGeom>
        </p:spPr>
      </p:pic>
    </p:spTree>
    <p:extLst>
      <p:ext uri="{BB962C8B-B14F-4D97-AF65-F5344CB8AC3E}">
        <p14:creationId xmlns:p14="http://schemas.microsoft.com/office/powerpoint/2010/main" val="28475252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23D073-1F45-4500-9FB4-FE5CC3AC8137}"/>
              </a:ext>
            </a:extLst>
          </p:cNvPr>
          <p:cNvSpPr>
            <a:spLocks noGrp="1"/>
          </p:cNvSpPr>
          <p:nvPr>
            <p:ph type="title"/>
          </p:nvPr>
        </p:nvSpPr>
        <p:spPr>
          <a:xfrm>
            <a:off x="1117600" y="431800"/>
            <a:ext cx="10871200" cy="691716"/>
          </a:xfrm>
        </p:spPr>
        <p:txBody>
          <a:bodyPr>
            <a:normAutofit fontScale="90000"/>
          </a:bodyPr>
          <a:lstStyle/>
          <a:p>
            <a:pPr algn="l"/>
            <a:r>
              <a:rPr lang="fr-FR" dirty="0"/>
              <a:t>S’engager dans un tourisme durable et responsable</a:t>
            </a:r>
          </a:p>
        </p:txBody>
      </p:sp>
      <p:sp>
        <p:nvSpPr>
          <p:cNvPr id="9" name="Espace réservé du contenu 8">
            <a:extLst>
              <a:ext uri="{FF2B5EF4-FFF2-40B4-BE49-F238E27FC236}">
                <a16:creationId xmlns:a16="http://schemas.microsoft.com/office/drawing/2014/main" id="{6EF2D406-FB1F-64B6-B378-C7C605F846E9}"/>
              </a:ext>
            </a:extLst>
          </p:cNvPr>
          <p:cNvSpPr>
            <a:spLocks noGrp="1"/>
          </p:cNvSpPr>
          <p:nvPr>
            <p:ph idx="13"/>
          </p:nvPr>
        </p:nvSpPr>
        <p:spPr>
          <a:xfrm>
            <a:off x="1219200" y="1597836"/>
            <a:ext cx="10315024" cy="450004"/>
          </a:xfrm>
        </p:spPr>
        <p:txBody>
          <a:bodyPr>
            <a:normAutofit fontScale="85000" lnSpcReduction="20000"/>
          </a:bodyPr>
          <a:lstStyle/>
          <a:p>
            <a:r>
              <a:rPr lang="en-US" dirty="0">
                <a:solidFill>
                  <a:srgbClr val="8F4065"/>
                </a:solidFill>
                <a:latin typeface="Source Sans Pro Bold"/>
              </a:rPr>
              <a:t>POUR UNE DESTINATION PRESERVEE ET ÉQUILIBRÉE</a:t>
            </a:r>
          </a:p>
          <a:p>
            <a:endParaRPr lang="fr-FR" dirty="0"/>
          </a:p>
        </p:txBody>
      </p:sp>
      <p:pic>
        <p:nvPicPr>
          <p:cNvPr id="10" name="Espace réservé du contenu 9">
            <a:extLst>
              <a:ext uri="{FF2B5EF4-FFF2-40B4-BE49-F238E27FC236}">
                <a16:creationId xmlns:a16="http://schemas.microsoft.com/office/drawing/2014/main" id="{203D31DA-E724-639E-3A7E-D9DF74891EDD}"/>
              </a:ext>
            </a:extLst>
          </p:cNvPr>
          <p:cNvPicPr>
            <a:picLocks noGrp="1" noChangeAspect="1"/>
          </p:cNvPicPr>
          <p:nvPr>
            <p:ph idx="1"/>
          </p:nvPr>
        </p:nvPicPr>
        <p:blipFill>
          <a:blip r:embed="rId2"/>
          <a:stretch>
            <a:fillRect/>
          </a:stretch>
        </p:blipFill>
        <p:spPr>
          <a:xfrm>
            <a:off x="406400" y="1905191"/>
            <a:ext cx="3047619" cy="3047619"/>
          </a:xfrm>
          <a:prstGeom prst="rect">
            <a:avLst/>
          </a:prstGeom>
        </p:spPr>
      </p:pic>
      <p:sp>
        <p:nvSpPr>
          <p:cNvPr id="4" name="ZoneTexte 3">
            <a:extLst>
              <a:ext uri="{FF2B5EF4-FFF2-40B4-BE49-F238E27FC236}">
                <a16:creationId xmlns:a16="http://schemas.microsoft.com/office/drawing/2014/main" id="{F51EF1B7-EC07-426B-9D13-8A44F9CF73A8}"/>
              </a:ext>
            </a:extLst>
          </p:cNvPr>
          <p:cNvSpPr txBox="1"/>
          <p:nvPr/>
        </p:nvSpPr>
        <p:spPr>
          <a:xfrm>
            <a:off x="3911600" y="2108201"/>
            <a:ext cx="7467600" cy="3262432"/>
          </a:xfrm>
          <a:prstGeom prst="rect">
            <a:avLst/>
          </a:prstGeom>
          <a:noFill/>
        </p:spPr>
        <p:txBody>
          <a:bodyPr wrap="square">
            <a:spAutoFit/>
          </a:bodyPr>
          <a:lstStyle/>
          <a:p>
            <a:pPr algn="ctr" defTabSz="609630">
              <a:lnSpc>
                <a:spcPts val="3080"/>
              </a:lnSpc>
            </a:pPr>
            <a:r>
              <a:rPr lang="fr-FR" sz="1700" b="1" dirty="0">
                <a:solidFill>
                  <a:prstClr val="black"/>
                </a:solidFill>
                <a:latin typeface="DM Sans" pitchFamily="2" charset="0"/>
              </a:rPr>
              <a:t>Valoriser les offres touristiques, culturelles et de loisirs sur l’ensemble du territoire </a:t>
            </a:r>
          </a:p>
          <a:p>
            <a:pPr algn="ctr" defTabSz="609630">
              <a:lnSpc>
                <a:spcPts val="3080"/>
              </a:lnSpc>
            </a:pPr>
            <a:endParaRPr lang="fr-FR" sz="1700" b="1" dirty="0">
              <a:solidFill>
                <a:prstClr val="black"/>
              </a:solidFill>
              <a:latin typeface="DM Sans" pitchFamily="2" charset="0"/>
            </a:endParaRPr>
          </a:p>
          <a:p>
            <a:pPr algn="ctr" defTabSz="609630">
              <a:lnSpc>
                <a:spcPts val="3080"/>
              </a:lnSpc>
            </a:pPr>
            <a:r>
              <a:rPr lang="fr-FR" sz="1700" b="1" dirty="0">
                <a:solidFill>
                  <a:prstClr val="black"/>
                </a:solidFill>
                <a:latin typeface="DM Sans" pitchFamily="2" charset="0"/>
              </a:rPr>
              <a:t>	Accompagner le </a:t>
            </a:r>
            <a:r>
              <a:rPr lang="fr-FR" sz="1700" b="1" dirty="0" err="1">
                <a:solidFill>
                  <a:prstClr val="black"/>
                </a:solidFill>
                <a:latin typeface="DM Sans" pitchFamily="2" charset="0"/>
              </a:rPr>
              <a:t>développement</a:t>
            </a:r>
            <a:r>
              <a:rPr lang="fr-FR" sz="1700" b="1" dirty="0">
                <a:solidFill>
                  <a:prstClr val="black"/>
                </a:solidFill>
                <a:latin typeface="DM Sans" pitchFamily="2" charset="0"/>
              </a:rPr>
              <a:t> des pratiques touristiques et de loisirs </a:t>
            </a:r>
            <a:r>
              <a:rPr lang="fr-FR" sz="1700" b="1" dirty="0" err="1">
                <a:solidFill>
                  <a:prstClr val="black"/>
                </a:solidFill>
                <a:latin typeface="DM Sans" pitchFamily="2" charset="0"/>
              </a:rPr>
              <a:t>liées</a:t>
            </a:r>
            <a:r>
              <a:rPr lang="fr-FR" sz="1700" b="1" dirty="0">
                <a:solidFill>
                  <a:prstClr val="black"/>
                </a:solidFill>
                <a:latin typeface="DM Sans" pitchFamily="2" charset="0"/>
              </a:rPr>
              <a:t> aux milieux naturels (eau, forêt, landes…)</a:t>
            </a:r>
          </a:p>
          <a:p>
            <a:pPr algn="ctr" defTabSz="609630">
              <a:lnSpc>
                <a:spcPts val="3080"/>
              </a:lnSpc>
            </a:pPr>
            <a:endParaRPr lang="fr-FR" sz="1700" b="1" dirty="0">
              <a:solidFill>
                <a:prstClr val="black"/>
              </a:solidFill>
              <a:latin typeface="DM Sans" pitchFamily="2" charset="0"/>
            </a:endParaRPr>
          </a:p>
          <a:p>
            <a:pPr algn="ctr" defTabSz="609630"/>
            <a:endParaRPr lang="fr-FR" sz="1700" b="1" dirty="0">
              <a:solidFill>
                <a:prstClr val="black"/>
              </a:solidFill>
              <a:latin typeface="DM Sans" pitchFamily="2" charset="0"/>
            </a:endParaRPr>
          </a:p>
          <a:p>
            <a:pPr algn="ctr" defTabSz="609630"/>
            <a:r>
              <a:rPr lang="fr-FR" sz="1700" b="1" dirty="0">
                <a:solidFill>
                  <a:prstClr val="black"/>
                </a:solidFill>
                <a:latin typeface="DM Sans" pitchFamily="2" charset="0"/>
              </a:rPr>
              <a:t>Une offre touristique variée et valorisée, permettant d’allonger la durée de séjour</a:t>
            </a:r>
          </a:p>
        </p:txBody>
      </p:sp>
    </p:spTree>
    <p:extLst>
      <p:ext uri="{BB962C8B-B14F-4D97-AF65-F5344CB8AC3E}">
        <p14:creationId xmlns:p14="http://schemas.microsoft.com/office/powerpoint/2010/main" val="3924882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D7B383D9-E9B7-BEF0-E3C2-340C60BA0D75}"/>
              </a:ext>
            </a:extLst>
          </p:cNvPr>
          <p:cNvCxnSpPr>
            <a:cxnSpLocks/>
          </p:cNvCxnSpPr>
          <p:nvPr/>
        </p:nvCxnSpPr>
        <p:spPr>
          <a:xfrm>
            <a:off x="259492" y="982019"/>
            <a:ext cx="1168949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 name="ZoneTexte 5">
            <a:extLst>
              <a:ext uri="{FF2B5EF4-FFF2-40B4-BE49-F238E27FC236}">
                <a16:creationId xmlns:a16="http://schemas.microsoft.com/office/drawing/2014/main" id="{F5157817-22FE-437B-3BD9-9E6ACC690DA2}"/>
              </a:ext>
            </a:extLst>
          </p:cNvPr>
          <p:cNvSpPr txBox="1"/>
          <p:nvPr/>
        </p:nvSpPr>
        <p:spPr>
          <a:xfrm>
            <a:off x="571408" y="294423"/>
            <a:ext cx="5085492" cy="584775"/>
          </a:xfrm>
          <a:prstGeom prst="rect">
            <a:avLst/>
          </a:prstGeom>
          <a:noFill/>
        </p:spPr>
        <p:txBody>
          <a:bodyPr wrap="square" rtlCol="0">
            <a:spAutoFit/>
          </a:bodyPr>
          <a:lstStyle/>
          <a:p>
            <a:r>
              <a:rPr lang="fr-FR" sz="3200" dirty="0">
                <a:latin typeface="Newake" pitchFamily="50" charset="0"/>
              </a:rPr>
              <a:t>2 / PRESENTATION DE LA SPL </a:t>
            </a:r>
          </a:p>
        </p:txBody>
      </p:sp>
      <p:sp>
        <p:nvSpPr>
          <p:cNvPr id="7" name="Google Shape;206;p6">
            <a:extLst>
              <a:ext uri="{FF2B5EF4-FFF2-40B4-BE49-F238E27FC236}">
                <a16:creationId xmlns:a16="http://schemas.microsoft.com/office/drawing/2014/main" id="{7F7ABC9C-897D-9E87-7023-8651FF1892FF}"/>
              </a:ext>
            </a:extLst>
          </p:cNvPr>
          <p:cNvSpPr txBox="1">
            <a:spLocks noGrp="1"/>
          </p:cNvSpPr>
          <p:nvPr>
            <p:ph type="body" idx="1"/>
          </p:nvPr>
        </p:nvSpPr>
        <p:spPr>
          <a:xfrm>
            <a:off x="965563" y="1209661"/>
            <a:ext cx="10972892" cy="49290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Font typeface="Arial"/>
              <a:buNone/>
            </a:pPr>
            <a:r>
              <a:rPr lang="fr-FR" b="1" dirty="0">
                <a:solidFill>
                  <a:schemeClr val="tx1"/>
                </a:solidFill>
                <a:effectLst/>
                <a:latin typeface="DM Sans" pitchFamily="2" charset="0"/>
                <a:ea typeface="Verdana"/>
                <a:cs typeface="Verdana"/>
                <a:sym typeface="Verdana"/>
              </a:rPr>
              <a:t>Création </a:t>
            </a:r>
          </a:p>
          <a:p>
            <a:pPr marL="0" lvl="0" indent="0" algn="l" rtl="0">
              <a:lnSpc>
                <a:spcPct val="150000"/>
              </a:lnSpc>
              <a:spcBef>
                <a:spcPts val="0"/>
              </a:spcBef>
              <a:spcAft>
                <a:spcPts val="0"/>
              </a:spcAft>
              <a:buClr>
                <a:schemeClr val="dk1"/>
              </a:buClr>
              <a:buFont typeface="Arial"/>
              <a:buNone/>
            </a:pPr>
            <a:r>
              <a:rPr lang="fr-FR" sz="1800" dirty="0">
                <a:solidFill>
                  <a:schemeClr val="tx1"/>
                </a:solidFill>
                <a:effectLst/>
                <a:latin typeface="DM Sans" pitchFamily="2" charset="0"/>
                <a:ea typeface="Verdana"/>
                <a:cs typeface="Verdana"/>
                <a:sym typeface="Verdana"/>
              </a:rPr>
              <a:t>Création en juin 2012 avec un capital de 37000€, puis doublé en 2016 à 74000€.</a:t>
            </a:r>
          </a:p>
          <a:p>
            <a:pPr marL="0" lvl="0" indent="0" algn="l" rtl="0">
              <a:lnSpc>
                <a:spcPct val="150000"/>
              </a:lnSpc>
              <a:spcBef>
                <a:spcPts val="0"/>
              </a:spcBef>
              <a:spcAft>
                <a:spcPts val="0"/>
              </a:spcAft>
              <a:buClr>
                <a:schemeClr val="dk1"/>
              </a:buClr>
              <a:buFont typeface="Arial"/>
              <a:buNone/>
            </a:pPr>
            <a:r>
              <a:rPr lang="fr-FR" sz="1800" dirty="0">
                <a:solidFill>
                  <a:schemeClr val="tx1"/>
                </a:solidFill>
                <a:effectLst/>
                <a:latin typeface="DM Sans" pitchFamily="2" charset="0"/>
                <a:ea typeface="Verdana"/>
                <a:cs typeface="Verdana"/>
                <a:sym typeface="Verdana"/>
              </a:rPr>
              <a:t>Capital réparti entre 2 actionnaires :</a:t>
            </a:r>
          </a:p>
          <a:p>
            <a:pPr marL="285750" lvl="0" indent="-285750" algn="l" rtl="0">
              <a:lnSpc>
                <a:spcPct val="150000"/>
              </a:lnSpc>
              <a:spcBef>
                <a:spcPts val="0"/>
              </a:spcBef>
              <a:spcAft>
                <a:spcPts val="0"/>
              </a:spcAft>
              <a:buClr>
                <a:schemeClr val="dk1"/>
              </a:buClr>
              <a:buFont typeface="Wingdings" panose="05000000000000000000" pitchFamily="2" charset="2"/>
              <a:buChar char="ü"/>
            </a:pPr>
            <a:r>
              <a:rPr lang="fr-FR" sz="1800" dirty="0">
                <a:solidFill>
                  <a:schemeClr val="tx1"/>
                </a:solidFill>
                <a:effectLst/>
                <a:latin typeface="DM Sans" pitchFamily="2" charset="0"/>
                <a:ea typeface="Verdana"/>
                <a:cs typeface="Verdana"/>
                <a:sym typeface="Verdana"/>
              </a:rPr>
              <a:t>90% : Brocéliande Communauté </a:t>
            </a:r>
          </a:p>
          <a:p>
            <a:pPr marL="285750" lvl="0" indent="-285750" algn="l" rtl="0">
              <a:lnSpc>
                <a:spcPct val="150000"/>
              </a:lnSpc>
              <a:spcBef>
                <a:spcPts val="0"/>
              </a:spcBef>
              <a:spcAft>
                <a:spcPts val="0"/>
              </a:spcAft>
              <a:buClr>
                <a:schemeClr val="dk1"/>
              </a:buClr>
              <a:buFont typeface="Wingdings" panose="05000000000000000000" pitchFamily="2" charset="2"/>
              <a:buChar char="ü"/>
            </a:pPr>
            <a:r>
              <a:rPr lang="fr-FR" sz="1800" dirty="0">
                <a:solidFill>
                  <a:schemeClr val="tx1"/>
                </a:solidFill>
                <a:effectLst/>
                <a:latin typeface="DM Sans" pitchFamily="2" charset="0"/>
                <a:ea typeface="Verdana"/>
                <a:cs typeface="Verdana"/>
                <a:sym typeface="Verdana"/>
              </a:rPr>
              <a:t>10% : Commune de Paimpont</a:t>
            </a:r>
            <a:endParaRPr sz="1800" dirty="0">
              <a:solidFill>
                <a:schemeClr val="tx1"/>
              </a:solidFill>
              <a:effectLst/>
              <a:latin typeface="DM Sans" pitchFamily="2" charset="0"/>
              <a:ea typeface="Verdana"/>
              <a:cs typeface="Verdana"/>
              <a:sym typeface="Verdana"/>
            </a:endParaRPr>
          </a:p>
          <a:p>
            <a:pPr marL="0" lvl="0" indent="0" algn="l" rtl="0">
              <a:spcBef>
                <a:spcPts val="1000"/>
              </a:spcBef>
              <a:spcAft>
                <a:spcPts val="0"/>
              </a:spcAft>
              <a:buClr>
                <a:srgbClr val="986321"/>
              </a:buClr>
              <a:buSzPts val="2400"/>
              <a:buNone/>
            </a:pPr>
            <a:r>
              <a:rPr lang="fr-FR" b="1" dirty="0">
                <a:solidFill>
                  <a:schemeClr val="tx1"/>
                </a:solidFill>
                <a:effectLst/>
                <a:latin typeface="DM Sans" pitchFamily="2" charset="0"/>
                <a:ea typeface="Verdana"/>
                <a:cs typeface="Verdana"/>
                <a:sym typeface="Verdana"/>
              </a:rPr>
              <a:t>Définition d’une SPL</a:t>
            </a:r>
            <a:endParaRPr dirty="0">
              <a:solidFill>
                <a:schemeClr val="tx1"/>
              </a:solidFill>
              <a:effectLst/>
              <a:latin typeface="DM Sans" pitchFamily="2" charset="0"/>
              <a:ea typeface="Verdana"/>
              <a:cs typeface="Verdana"/>
              <a:sym typeface="Verdana"/>
            </a:endParaRPr>
          </a:p>
          <a:p>
            <a:pPr marL="457200" lvl="0" indent="0" algn="l" rtl="0">
              <a:spcBef>
                <a:spcPts val="1000"/>
              </a:spcBef>
              <a:spcAft>
                <a:spcPts val="0"/>
              </a:spcAft>
              <a:buClr>
                <a:srgbClr val="986321"/>
              </a:buClr>
              <a:buSzPts val="2400"/>
              <a:buNone/>
            </a:pPr>
            <a:r>
              <a:rPr lang="fr-FR" sz="1800" dirty="0">
                <a:solidFill>
                  <a:schemeClr val="tx1"/>
                </a:solidFill>
                <a:effectLst/>
                <a:latin typeface="DM Sans" pitchFamily="2" charset="0"/>
                <a:ea typeface="Verdana"/>
                <a:cs typeface="Verdana"/>
                <a:sym typeface="Verdana"/>
              </a:rPr>
              <a:t>Structure de droit privé à la disposition des collectivités territoriales</a:t>
            </a:r>
            <a:endParaRPr sz="1800" dirty="0">
              <a:solidFill>
                <a:schemeClr val="tx1"/>
              </a:solidFill>
              <a:effectLst/>
              <a:latin typeface="DM Sans" pitchFamily="2" charset="0"/>
              <a:ea typeface="Verdana"/>
              <a:cs typeface="Verdana"/>
              <a:sym typeface="Verdana"/>
            </a:endParaRPr>
          </a:p>
          <a:p>
            <a:pPr marL="457200" lvl="0" indent="0" algn="l" rtl="0">
              <a:spcBef>
                <a:spcPts val="1000"/>
              </a:spcBef>
              <a:spcAft>
                <a:spcPts val="0"/>
              </a:spcAft>
              <a:buClr>
                <a:srgbClr val="986321"/>
              </a:buClr>
              <a:buSzPts val="2400"/>
              <a:buNone/>
            </a:pPr>
            <a:r>
              <a:rPr lang="fr-FR" sz="1800" dirty="0">
                <a:solidFill>
                  <a:schemeClr val="tx1"/>
                </a:solidFill>
                <a:effectLst/>
                <a:latin typeface="DM Sans" pitchFamily="2" charset="0"/>
                <a:ea typeface="Verdana"/>
                <a:cs typeface="Verdana"/>
                <a:sym typeface="Verdana"/>
              </a:rPr>
              <a:t>Conseil d’administration composé d’élus des deux collectivités et de professionnels du tourisme </a:t>
            </a:r>
          </a:p>
          <a:p>
            <a:pPr marL="457200" lvl="0" indent="0" algn="l" rtl="0">
              <a:spcBef>
                <a:spcPts val="1000"/>
              </a:spcBef>
              <a:spcAft>
                <a:spcPts val="0"/>
              </a:spcAft>
              <a:buClr>
                <a:srgbClr val="986321"/>
              </a:buClr>
              <a:buSzPts val="2400"/>
              <a:buNone/>
            </a:pPr>
            <a:endParaRPr sz="1800" dirty="0">
              <a:solidFill>
                <a:schemeClr val="tx1"/>
              </a:solidFill>
              <a:effectLst/>
              <a:latin typeface="DM Sans" pitchFamily="2" charset="0"/>
              <a:ea typeface="Verdana"/>
              <a:cs typeface="Verdana"/>
              <a:sym typeface="Verdana"/>
            </a:endParaRPr>
          </a:p>
          <a:p>
            <a:pPr marL="457200" lvl="0" indent="-254000" algn="l" rtl="0">
              <a:spcBef>
                <a:spcPts val="1000"/>
              </a:spcBef>
              <a:spcAft>
                <a:spcPts val="0"/>
              </a:spcAft>
              <a:buClr>
                <a:srgbClr val="986321"/>
              </a:buClr>
              <a:buSzPts val="3200"/>
              <a:buFont typeface="Arial"/>
              <a:buNone/>
            </a:pPr>
            <a:endParaRPr sz="2400" baseline="30000" dirty="0">
              <a:solidFill>
                <a:schemeClr val="dk1"/>
              </a:solidFill>
              <a:latin typeface="Verdana"/>
              <a:ea typeface="Verdana"/>
              <a:cs typeface="Verdana"/>
              <a:sym typeface="Verdana"/>
            </a:endParaRPr>
          </a:p>
        </p:txBody>
      </p:sp>
      <p:cxnSp>
        <p:nvCxnSpPr>
          <p:cNvPr id="3" name="Connecteur droit 2">
            <a:extLst>
              <a:ext uri="{FF2B5EF4-FFF2-40B4-BE49-F238E27FC236}">
                <a16:creationId xmlns:a16="http://schemas.microsoft.com/office/drawing/2014/main" id="{F55BDFF5-2550-3B12-948F-12F553B24273}"/>
              </a:ext>
            </a:extLst>
          </p:cNvPr>
          <p:cNvCxnSpPr>
            <a:cxnSpLocks/>
          </p:cNvCxnSpPr>
          <p:nvPr/>
        </p:nvCxnSpPr>
        <p:spPr>
          <a:xfrm>
            <a:off x="11948985" y="160638"/>
            <a:ext cx="0" cy="65764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Connecteur droit avec flèche 8">
            <a:extLst>
              <a:ext uri="{FF2B5EF4-FFF2-40B4-BE49-F238E27FC236}">
                <a16:creationId xmlns:a16="http://schemas.microsoft.com/office/drawing/2014/main" id="{28094482-33CD-D660-8DD2-A8E4506F2AD1}"/>
              </a:ext>
            </a:extLst>
          </p:cNvPr>
          <p:cNvCxnSpPr>
            <a:cxnSpLocks/>
          </p:cNvCxnSpPr>
          <p:nvPr/>
        </p:nvCxnSpPr>
        <p:spPr>
          <a:xfrm>
            <a:off x="-2959912" y="1996223"/>
            <a:ext cx="1104856" cy="0"/>
          </a:xfrm>
          <a:prstGeom prst="straightConnector1">
            <a:avLst/>
          </a:prstGeom>
          <a:ln w="44450">
            <a:prstDash val="dash"/>
            <a:tailEnd type="triangle"/>
          </a:ln>
        </p:spPr>
        <p:style>
          <a:lnRef idx="2">
            <a:schemeClr val="accent1"/>
          </a:lnRef>
          <a:fillRef idx="0">
            <a:schemeClr val="accent1"/>
          </a:fillRef>
          <a:effectRef idx="1">
            <a:schemeClr val="accent1"/>
          </a:effectRef>
          <a:fontRef idx="minor">
            <a:schemeClr val="tx1"/>
          </a:fontRef>
        </p:style>
      </p:cxnSp>
      <p:sp>
        <p:nvSpPr>
          <p:cNvPr id="11" name="Google Shape;224;p8">
            <a:extLst>
              <a:ext uri="{FF2B5EF4-FFF2-40B4-BE49-F238E27FC236}">
                <a16:creationId xmlns:a16="http://schemas.microsoft.com/office/drawing/2014/main" id="{B401BD49-6404-B253-3743-A98F761578A1}"/>
              </a:ext>
            </a:extLst>
          </p:cNvPr>
          <p:cNvSpPr txBox="1"/>
          <p:nvPr/>
        </p:nvSpPr>
        <p:spPr>
          <a:xfrm>
            <a:off x="763220" y="4485604"/>
            <a:ext cx="11377577" cy="219748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fr-FR" sz="2400" b="1" dirty="0">
                <a:solidFill>
                  <a:srgbClr val="986321"/>
                </a:solidFill>
                <a:latin typeface="DM Sans" pitchFamily="2" charset="0"/>
                <a:ea typeface="Verdana"/>
                <a:cs typeface="Verdana"/>
                <a:sym typeface="Verdana"/>
              </a:rPr>
              <a:t> </a:t>
            </a:r>
            <a:r>
              <a:rPr lang="fr-FR" sz="2400" b="1" dirty="0">
                <a:solidFill>
                  <a:schemeClr val="dk1"/>
                </a:solidFill>
                <a:latin typeface="DM Sans" pitchFamily="2" charset="0"/>
                <a:ea typeface="Verdana"/>
                <a:cs typeface="Verdana"/>
                <a:sym typeface="Verdana"/>
              </a:rPr>
              <a:t>Financement de la SPL</a:t>
            </a:r>
            <a:endParaRPr sz="2400" dirty="0">
              <a:latin typeface="DM Sans" pitchFamily="2" charset="0"/>
              <a:ea typeface="Verdana"/>
              <a:cs typeface="Verdana"/>
              <a:sym typeface="Verdana"/>
            </a:endParaRPr>
          </a:p>
          <a:p>
            <a:pPr marL="742950" marR="0" lvl="1" indent="-285750" algn="l" rtl="0">
              <a:lnSpc>
                <a:spcPct val="120000"/>
              </a:lnSpc>
              <a:spcBef>
                <a:spcPts val="0"/>
              </a:spcBef>
              <a:spcAft>
                <a:spcPts val="0"/>
              </a:spcAft>
              <a:buClr>
                <a:schemeClr val="dk1"/>
              </a:buClr>
              <a:buSzPts val="1800"/>
              <a:buFont typeface="Wingdings" panose="05000000000000000000" pitchFamily="2" charset="2"/>
              <a:buChar char="ü"/>
            </a:pPr>
            <a:r>
              <a:rPr lang="fr-FR" i="0" u="none" strike="noStrike" cap="none" dirty="0">
                <a:solidFill>
                  <a:schemeClr val="dk1"/>
                </a:solidFill>
                <a:latin typeface="DM Sans" pitchFamily="2" charset="0"/>
                <a:ea typeface="Verdana"/>
                <a:cs typeface="Verdana"/>
                <a:sym typeface="Verdana"/>
              </a:rPr>
              <a:t>Un principe d’autofinancement en fonctionnement</a:t>
            </a:r>
          </a:p>
          <a:p>
            <a:pPr marL="742950" marR="0" lvl="1" indent="-285750" algn="l" rtl="0">
              <a:lnSpc>
                <a:spcPct val="120000"/>
              </a:lnSpc>
              <a:spcBef>
                <a:spcPts val="0"/>
              </a:spcBef>
              <a:spcAft>
                <a:spcPts val="0"/>
              </a:spcAft>
              <a:buClr>
                <a:schemeClr val="dk1"/>
              </a:buClr>
              <a:buSzPts val="1800"/>
              <a:buFont typeface="Wingdings" panose="05000000000000000000" pitchFamily="2" charset="2"/>
              <a:buChar char="ü"/>
            </a:pPr>
            <a:r>
              <a:rPr lang="fr-FR" dirty="0">
                <a:solidFill>
                  <a:schemeClr val="dk1"/>
                </a:solidFill>
                <a:latin typeface="DM Sans" pitchFamily="2" charset="0"/>
                <a:ea typeface="Verdana"/>
                <a:cs typeface="Verdana"/>
                <a:sym typeface="Verdana"/>
              </a:rPr>
              <a:t>Un apport en investissement (création – renouvellement et extension)</a:t>
            </a:r>
            <a:endParaRPr lang="fr-FR" dirty="0">
              <a:latin typeface="DM Sans" pitchFamily="2" charset="0"/>
              <a:ea typeface="Verdana"/>
              <a:cs typeface="Verdana"/>
              <a:sym typeface="Verdana"/>
            </a:endParaRPr>
          </a:p>
          <a:p>
            <a:pPr marL="742950" marR="0" lvl="1" indent="-285750" algn="l" rtl="0">
              <a:lnSpc>
                <a:spcPct val="120000"/>
              </a:lnSpc>
              <a:spcBef>
                <a:spcPts val="0"/>
              </a:spcBef>
              <a:spcAft>
                <a:spcPts val="0"/>
              </a:spcAft>
              <a:buClr>
                <a:schemeClr val="dk1"/>
              </a:buClr>
              <a:buSzPts val="1800"/>
              <a:buFont typeface="Wingdings" panose="05000000000000000000" pitchFamily="2" charset="2"/>
              <a:buChar char="ü"/>
            </a:pPr>
            <a:r>
              <a:rPr lang="fr-FR" i="0" u="none" strike="noStrike" cap="none" dirty="0">
                <a:solidFill>
                  <a:schemeClr val="dk1"/>
                </a:solidFill>
                <a:latin typeface="DM Sans" pitchFamily="2" charset="0"/>
                <a:ea typeface="Verdana"/>
                <a:cs typeface="Verdana"/>
                <a:sym typeface="Verdana"/>
              </a:rPr>
              <a:t>L’apport en compte </a:t>
            </a:r>
            <a:r>
              <a:rPr lang="fr-FR" dirty="0">
                <a:solidFill>
                  <a:schemeClr val="dk1"/>
                </a:solidFill>
                <a:latin typeface="DM Sans" pitchFamily="2" charset="0"/>
                <a:ea typeface="Verdana"/>
                <a:cs typeface="Verdana"/>
                <a:sym typeface="Verdana"/>
              </a:rPr>
              <a:t>courant de la CCB </a:t>
            </a:r>
            <a:r>
              <a:rPr lang="fr-FR" i="0" u="none" strike="noStrike" cap="none" dirty="0">
                <a:solidFill>
                  <a:schemeClr val="dk1"/>
                </a:solidFill>
                <a:latin typeface="DM Sans" pitchFamily="2" charset="0"/>
                <a:ea typeface="Verdana"/>
                <a:cs typeface="Verdana"/>
                <a:sym typeface="Verdana"/>
              </a:rPr>
              <a:t>à hauteur de 60 000 euros a été remboursé en octobre 2019</a:t>
            </a:r>
            <a:endParaRPr sz="1800" b="1" i="0" u="none" strike="noStrike" cap="none" dirty="0">
              <a:solidFill>
                <a:schemeClr val="dk1"/>
              </a:solidFill>
              <a:latin typeface="DM Sans" pitchFamily="2" charset="0"/>
              <a:ea typeface="Verdana"/>
              <a:cs typeface="Verdana"/>
              <a:sym typeface="Verdana"/>
            </a:endParaRPr>
          </a:p>
          <a:p>
            <a:pPr marL="0" marR="0" lvl="0" indent="0" algn="l" rtl="0">
              <a:lnSpc>
                <a:spcPct val="120000"/>
              </a:lnSpc>
              <a:spcBef>
                <a:spcPts val="0"/>
              </a:spcBef>
              <a:spcAft>
                <a:spcPts val="0"/>
              </a:spcAft>
              <a:buNone/>
            </a:pPr>
            <a:endParaRPr sz="1800" b="1" dirty="0">
              <a:solidFill>
                <a:schemeClr val="dk1"/>
              </a:solidFill>
              <a:latin typeface="Verdana"/>
              <a:ea typeface="Verdana"/>
              <a:cs typeface="Verdana"/>
              <a:sym typeface="Verdana"/>
            </a:endParaRPr>
          </a:p>
        </p:txBody>
      </p:sp>
      <p:pic>
        <p:nvPicPr>
          <p:cNvPr id="12" name="Image 11" descr="Une image contenant noir, obscurité&#10;&#10;Description générée automatiquement">
            <a:extLst>
              <a:ext uri="{FF2B5EF4-FFF2-40B4-BE49-F238E27FC236}">
                <a16:creationId xmlns:a16="http://schemas.microsoft.com/office/drawing/2014/main" id="{432214A5-11D5-5F98-9665-4B3A82A09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305" y="1240714"/>
            <a:ext cx="460591" cy="426458"/>
          </a:xfrm>
          <a:prstGeom prst="rect">
            <a:avLst/>
          </a:prstGeom>
        </p:spPr>
      </p:pic>
      <p:pic>
        <p:nvPicPr>
          <p:cNvPr id="13" name="Image 12" descr="Une image contenant noir, obscurité&#10;&#10;Description générée automatiquement">
            <a:extLst>
              <a:ext uri="{FF2B5EF4-FFF2-40B4-BE49-F238E27FC236}">
                <a16:creationId xmlns:a16="http://schemas.microsoft.com/office/drawing/2014/main" id="{EF83FEF6-066E-3C9D-9A3D-3136AFA8BB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059" y="3247703"/>
            <a:ext cx="460591" cy="426458"/>
          </a:xfrm>
          <a:prstGeom prst="rect">
            <a:avLst/>
          </a:prstGeom>
        </p:spPr>
      </p:pic>
      <p:pic>
        <p:nvPicPr>
          <p:cNvPr id="14" name="Image 13" descr="Une image contenant noir, obscurité&#10;&#10;Description générée automatiquement">
            <a:extLst>
              <a:ext uri="{FF2B5EF4-FFF2-40B4-BE49-F238E27FC236}">
                <a16:creationId xmlns:a16="http://schemas.microsoft.com/office/drawing/2014/main" id="{5D1D1BD7-E576-AF21-E5A7-7AD5596952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304" y="4567457"/>
            <a:ext cx="460591" cy="426458"/>
          </a:xfrm>
          <a:prstGeom prst="rect">
            <a:avLst/>
          </a:prstGeom>
        </p:spPr>
      </p:pic>
    </p:spTree>
    <p:extLst>
      <p:ext uri="{BB962C8B-B14F-4D97-AF65-F5344CB8AC3E}">
        <p14:creationId xmlns:p14="http://schemas.microsoft.com/office/powerpoint/2010/main" val="24588806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F36901AF-CA9E-44B7-90AF-147ACFA9D047}"/>
              </a:ext>
            </a:extLst>
          </p:cNvPr>
          <p:cNvSpPr>
            <a:spLocks noGrp="1"/>
          </p:cNvSpPr>
          <p:nvPr>
            <p:ph idx="13"/>
          </p:nvPr>
        </p:nvSpPr>
        <p:spPr>
          <a:xfrm>
            <a:off x="304800" y="1015184"/>
            <a:ext cx="10315024" cy="885226"/>
          </a:xfrm>
        </p:spPr>
        <p:txBody>
          <a:bodyPr>
            <a:normAutofit/>
          </a:bodyPr>
          <a:lstStyle/>
          <a:p>
            <a:r>
              <a:rPr lang="fr-FR" sz="3000" dirty="0"/>
              <a:t>La démarche</a:t>
            </a:r>
          </a:p>
        </p:txBody>
      </p:sp>
      <p:sp>
        <p:nvSpPr>
          <p:cNvPr id="5" name="Titre 1">
            <a:extLst>
              <a:ext uri="{FF2B5EF4-FFF2-40B4-BE49-F238E27FC236}">
                <a16:creationId xmlns:a16="http://schemas.microsoft.com/office/drawing/2014/main" id="{3450FF56-465A-E022-A9CB-13E78EC8A1EE}"/>
              </a:ext>
            </a:extLst>
          </p:cNvPr>
          <p:cNvSpPr txBox="1">
            <a:spLocks/>
          </p:cNvSpPr>
          <p:nvPr/>
        </p:nvSpPr>
        <p:spPr>
          <a:xfrm>
            <a:off x="1117600" y="431800"/>
            <a:ext cx="10871200" cy="691716"/>
          </a:xfrm>
          <a:prstGeom prst="rect">
            <a:avLst/>
          </a:prstGeom>
        </p:spPr>
        <p:txBody>
          <a:bodyPr vert="horz" lIns="60960" tIns="30480" rIns="60960" bIns="30480" rtlCol="0" anchor="ctr">
            <a:normAutofit fontScale="90000"/>
          </a:bodyPr>
          <a:lstStyle>
            <a:lvl1pPr algn="ctr" defTabSz="914400" rtl="0" eaLnBrk="1" latinLnBrk="0" hangingPunct="1">
              <a:spcBef>
                <a:spcPct val="0"/>
              </a:spcBef>
              <a:buNone/>
              <a:defRPr sz="5400" b="1" kern="1200">
                <a:solidFill>
                  <a:srgbClr val="7C3153"/>
                </a:solidFill>
                <a:latin typeface="Tahoma" panose="020B0604030504040204" pitchFamily="34" charset="0"/>
                <a:ea typeface="Tahoma" panose="020B0604030504040204" pitchFamily="34" charset="0"/>
                <a:cs typeface="Tahoma" panose="020B0604030504040204" pitchFamily="34" charset="0"/>
              </a:defRPr>
            </a:lvl1pPr>
          </a:lstStyle>
          <a:p>
            <a:pPr algn="l" defTabSz="609630"/>
            <a:r>
              <a:rPr lang="fr-FR" sz="3600"/>
              <a:t>S’engager dans un tourisme durable et responsable</a:t>
            </a:r>
            <a:endParaRPr lang="fr-FR" sz="3600" dirty="0"/>
          </a:p>
        </p:txBody>
      </p:sp>
      <p:sp>
        <p:nvSpPr>
          <p:cNvPr id="12" name="Espace réservé du contenu 11">
            <a:extLst>
              <a:ext uri="{FF2B5EF4-FFF2-40B4-BE49-F238E27FC236}">
                <a16:creationId xmlns:a16="http://schemas.microsoft.com/office/drawing/2014/main" id="{A0E667DB-DE96-8EB2-D2F8-6429053E18EB}"/>
              </a:ext>
            </a:extLst>
          </p:cNvPr>
          <p:cNvSpPr>
            <a:spLocks noGrp="1"/>
          </p:cNvSpPr>
          <p:nvPr>
            <p:ph idx="1"/>
          </p:nvPr>
        </p:nvSpPr>
        <p:spPr>
          <a:xfrm>
            <a:off x="457200" y="1715506"/>
            <a:ext cx="11198943" cy="4181987"/>
          </a:xfrm>
        </p:spPr>
        <p:txBody>
          <a:bodyPr>
            <a:normAutofit/>
          </a:bodyPr>
          <a:lstStyle/>
          <a:p>
            <a:pPr>
              <a:lnSpc>
                <a:spcPct val="150000"/>
              </a:lnSpc>
            </a:pPr>
            <a:r>
              <a:rPr lang="fr-FR" sz="2400" dirty="0"/>
              <a:t>Pour une stratégie touristique partagée, pertinente et efficace,</a:t>
            </a:r>
          </a:p>
          <a:p>
            <a:pPr>
              <a:lnSpc>
                <a:spcPct val="150000"/>
              </a:lnSpc>
            </a:pPr>
            <a:r>
              <a:rPr lang="fr-FR" sz="2400" dirty="0"/>
              <a:t>Les résultats attendus sont les suivants :</a:t>
            </a:r>
          </a:p>
          <a:p>
            <a:pPr>
              <a:lnSpc>
                <a:spcPct val="150000"/>
              </a:lnSpc>
            </a:pPr>
            <a:r>
              <a:rPr lang="fr-FR" sz="2400" dirty="0"/>
              <a:t>•	la construction d’une stratégie partagée à horizon 2030</a:t>
            </a:r>
          </a:p>
          <a:p>
            <a:pPr>
              <a:lnSpc>
                <a:spcPct val="150000"/>
              </a:lnSpc>
            </a:pPr>
            <a:r>
              <a:rPr lang="fr-FR" sz="2400" dirty="0"/>
              <a:t>•	un plan d’actions hiérarchisé et opérationnel</a:t>
            </a:r>
          </a:p>
          <a:p>
            <a:pPr>
              <a:lnSpc>
                <a:spcPct val="150000"/>
              </a:lnSpc>
            </a:pPr>
            <a:r>
              <a:rPr lang="fr-FR" sz="2400" dirty="0"/>
              <a:t>•	la définition d’une organisation touristique permettant de mettre en œuvre le projet touristique global. </a:t>
            </a:r>
          </a:p>
          <a:p>
            <a:endParaRPr lang="fr-FR" sz="2400" dirty="0"/>
          </a:p>
        </p:txBody>
      </p:sp>
    </p:spTree>
    <p:extLst>
      <p:ext uri="{BB962C8B-B14F-4D97-AF65-F5344CB8AC3E}">
        <p14:creationId xmlns:p14="http://schemas.microsoft.com/office/powerpoint/2010/main" val="24569423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a:extLst>
              <a:ext uri="{FF2B5EF4-FFF2-40B4-BE49-F238E27FC236}">
                <a16:creationId xmlns:a16="http://schemas.microsoft.com/office/drawing/2014/main" id="{F36901AF-CA9E-44B7-90AF-147ACFA9D047}"/>
              </a:ext>
            </a:extLst>
          </p:cNvPr>
          <p:cNvSpPr>
            <a:spLocks noGrp="1"/>
          </p:cNvSpPr>
          <p:nvPr>
            <p:ph idx="13"/>
          </p:nvPr>
        </p:nvSpPr>
        <p:spPr>
          <a:xfrm>
            <a:off x="304800" y="1015184"/>
            <a:ext cx="10315024" cy="885226"/>
          </a:xfrm>
        </p:spPr>
        <p:txBody>
          <a:bodyPr>
            <a:normAutofit/>
          </a:bodyPr>
          <a:lstStyle/>
          <a:p>
            <a:r>
              <a:rPr lang="fr-FR" sz="3000" dirty="0"/>
              <a:t>La démarche</a:t>
            </a:r>
          </a:p>
        </p:txBody>
      </p:sp>
      <p:sp>
        <p:nvSpPr>
          <p:cNvPr id="5" name="Titre 1">
            <a:extLst>
              <a:ext uri="{FF2B5EF4-FFF2-40B4-BE49-F238E27FC236}">
                <a16:creationId xmlns:a16="http://schemas.microsoft.com/office/drawing/2014/main" id="{3450FF56-465A-E022-A9CB-13E78EC8A1EE}"/>
              </a:ext>
            </a:extLst>
          </p:cNvPr>
          <p:cNvSpPr txBox="1">
            <a:spLocks/>
          </p:cNvSpPr>
          <p:nvPr/>
        </p:nvSpPr>
        <p:spPr>
          <a:xfrm>
            <a:off x="1117600" y="431800"/>
            <a:ext cx="10871200" cy="691716"/>
          </a:xfrm>
          <a:prstGeom prst="rect">
            <a:avLst/>
          </a:prstGeom>
        </p:spPr>
        <p:txBody>
          <a:bodyPr vert="horz" lIns="60960" tIns="30480" rIns="60960" bIns="30480" rtlCol="0" anchor="ctr">
            <a:normAutofit fontScale="90000"/>
          </a:bodyPr>
          <a:lstStyle>
            <a:lvl1pPr algn="ctr" defTabSz="914400" rtl="0" eaLnBrk="1" latinLnBrk="0" hangingPunct="1">
              <a:spcBef>
                <a:spcPct val="0"/>
              </a:spcBef>
              <a:buNone/>
              <a:defRPr sz="5400" b="1" kern="1200">
                <a:solidFill>
                  <a:srgbClr val="7C3153"/>
                </a:solidFill>
                <a:latin typeface="Tahoma" panose="020B0604030504040204" pitchFamily="34" charset="0"/>
                <a:ea typeface="Tahoma" panose="020B0604030504040204" pitchFamily="34" charset="0"/>
                <a:cs typeface="Tahoma" panose="020B0604030504040204" pitchFamily="34" charset="0"/>
              </a:defRPr>
            </a:lvl1pPr>
          </a:lstStyle>
          <a:p>
            <a:pPr algn="l" defTabSz="609630"/>
            <a:r>
              <a:rPr lang="fr-FR" sz="3600"/>
              <a:t>S’engager dans un tourisme durable et responsable</a:t>
            </a:r>
            <a:endParaRPr lang="fr-FR" sz="3600" dirty="0"/>
          </a:p>
        </p:txBody>
      </p:sp>
      <p:sp>
        <p:nvSpPr>
          <p:cNvPr id="12" name="Espace réservé du contenu 11">
            <a:extLst>
              <a:ext uri="{FF2B5EF4-FFF2-40B4-BE49-F238E27FC236}">
                <a16:creationId xmlns:a16="http://schemas.microsoft.com/office/drawing/2014/main" id="{A0E667DB-DE96-8EB2-D2F8-6429053E18EB}"/>
              </a:ext>
            </a:extLst>
          </p:cNvPr>
          <p:cNvSpPr>
            <a:spLocks noGrp="1"/>
          </p:cNvSpPr>
          <p:nvPr>
            <p:ph idx="1"/>
          </p:nvPr>
        </p:nvSpPr>
        <p:spPr>
          <a:xfrm>
            <a:off x="457200" y="1715506"/>
            <a:ext cx="11198943" cy="4181987"/>
          </a:xfrm>
        </p:spPr>
        <p:txBody>
          <a:bodyPr>
            <a:normAutofit fontScale="77500" lnSpcReduction="20000"/>
          </a:bodyPr>
          <a:lstStyle/>
          <a:p>
            <a:pPr>
              <a:lnSpc>
                <a:spcPct val="150000"/>
              </a:lnSpc>
            </a:pPr>
            <a:r>
              <a:rPr lang="fr-FR" sz="2600" b="1" dirty="0"/>
              <a:t>Phase 1 </a:t>
            </a:r>
            <a:r>
              <a:rPr lang="fr-FR" sz="2400" dirty="0"/>
              <a:t>: définition de la stratégie de développement touristique durable communautaire</a:t>
            </a:r>
          </a:p>
          <a:p>
            <a:pPr marL="304815" indent="-304815">
              <a:lnSpc>
                <a:spcPct val="150000"/>
              </a:lnSpc>
              <a:buFont typeface="Arial" panose="020B0604020202020204" pitchFamily="34" charset="0"/>
              <a:buChar char="•"/>
            </a:pPr>
            <a:r>
              <a:rPr lang="fr-FR" sz="2067" dirty="0"/>
              <a:t>Entretiens ciblés auprès de personnes ressources </a:t>
            </a:r>
          </a:p>
          <a:p>
            <a:pPr marL="304815" indent="-304815">
              <a:lnSpc>
                <a:spcPct val="150000"/>
              </a:lnSpc>
              <a:buFont typeface="Arial" panose="020B0604020202020204" pitchFamily="34" charset="0"/>
              <a:buChar char="•"/>
            </a:pPr>
            <a:r>
              <a:rPr lang="fr-FR" sz="2067" dirty="0"/>
              <a:t>Table-ronde participative et prospective</a:t>
            </a:r>
          </a:p>
          <a:p>
            <a:pPr marL="304815" indent="-304815">
              <a:lnSpc>
                <a:spcPct val="150000"/>
              </a:lnSpc>
              <a:buFont typeface="Arial" panose="020B0604020202020204" pitchFamily="34" charset="0"/>
              <a:buChar char="•"/>
            </a:pPr>
            <a:r>
              <a:rPr lang="fr-FR" sz="2067" dirty="0"/>
              <a:t>Réunions de COPIL</a:t>
            </a:r>
          </a:p>
          <a:p>
            <a:pPr marL="381019" indent="-381019">
              <a:lnSpc>
                <a:spcPct val="150000"/>
              </a:lnSpc>
              <a:buFont typeface="Wingdings" panose="05000000000000000000" pitchFamily="2" charset="2"/>
              <a:buChar char="è"/>
            </a:pPr>
            <a:r>
              <a:rPr lang="fr-FR" sz="2400" b="1" dirty="0">
                <a:solidFill>
                  <a:schemeClr val="accent2">
                    <a:lumMod val="75000"/>
                  </a:schemeClr>
                </a:solidFill>
              </a:rPr>
              <a:t>Juillet à Octobre 2024</a:t>
            </a:r>
          </a:p>
          <a:p>
            <a:pPr>
              <a:lnSpc>
                <a:spcPct val="150000"/>
              </a:lnSpc>
            </a:pPr>
            <a:endParaRPr lang="fr-FR" sz="2400" b="1" dirty="0">
              <a:solidFill>
                <a:schemeClr val="accent2">
                  <a:lumMod val="75000"/>
                </a:schemeClr>
              </a:solidFill>
            </a:endParaRPr>
          </a:p>
          <a:p>
            <a:pPr>
              <a:lnSpc>
                <a:spcPct val="150000"/>
              </a:lnSpc>
            </a:pPr>
            <a:r>
              <a:rPr lang="fr-FR" sz="2600" b="1" dirty="0"/>
              <a:t>Phase 2 : </a:t>
            </a:r>
            <a:r>
              <a:rPr lang="fr-FR" sz="2600" dirty="0"/>
              <a:t>élaboration du programme d'actions pluriannuel</a:t>
            </a:r>
          </a:p>
          <a:p>
            <a:pPr marL="304815" indent="-304815">
              <a:lnSpc>
                <a:spcPct val="150000"/>
              </a:lnSpc>
              <a:buFont typeface="Arial" panose="020B0604020202020204" pitchFamily="34" charset="0"/>
              <a:buChar char="•"/>
            </a:pPr>
            <a:r>
              <a:rPr lang="fr-FR" sz="2067" dirty="0"/>
              <a:t>Ateliers participatifs de co-construction </a:t>
            </a:r>
          </a:p>
          <a:p>
            <a:pPr marL="304815" indent="-304815">
              <a:lnSpc>
                <a:spcPct val="150000"/>
              </a:lnSpc>
              <a:buFont typeface="Arial" panose="020B0604020202020204" pitchFamily="34" charset="0"/>
              <a:buChar char="•"/>
            </a:pPr>
            <a:r>
              <a:rPr lang="fr-FR" sz="2067" dirty="0"/>
              <a:t>Réunions </a:t>
            </a:r>
          </a:p>
          <a:p>
            <a:pPr marL="381019" indent="-381019">
              <a:lnSpc>
                <a:spcPct val="150000"/>
              </a:lnSpc>
              <a:buFont typeface="Wingdings" panose="05000000000000000000" pitchFamily="2" charset="2"/>
              <a:buChar char="è"/>
            </a:pPr>
            <a:r>
              <a:rPr lang="fr-FR" sz="2400" b="1" dirty="0">
                <a:solidFill>
                  <a:schemeClr val="accent2">
                    <a:lumMod val="75000"/>
                  </a:schemeClr>
                </a:solidFill>
              </a:rPr>
              <a:t>Octobre à Janvier 2025</a:t>
            </a:r>
          </a:p>
          <a:p>
            <a:pPr marL="381019" indent="-381019">
              <a:lnSpc>
                <a:spcPct val="150000"/>
              </a:lnSpc>
              <a:buFont typeface="Wingdings" panose="05000000000000000000" pitchFamily="2" charset="2"/>
              <a:buChar char="è"/>
            </a:pPr>
            <a:endParaRPr lang="fr-FR" sz="2400" b="1" dirty="0">
              <a:solidFill>
                <a:schemeClr val="accent2">
                  <a:lumMod val="75000"/>
                </a:schemeClr>
              </a:solidFill>
            </a:endParaRPr>
          </a:p>
        </p:txBody>
      </p:sp>
    </p:spTree>
    <p:extLst>
      <p:ext uri="{BB962C8B-B14F-4D97-AF65-F5344CB8AC3E}">
        <p14:creationId xmlns:p14="http://schemas.microsoft.com/office/powerpoint/2010/main" val="7900262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5785862-37D6-BA3B-8F22-273EF03B1038}"/>
              </a:ext>
            </a:extLst>
          </p:cNvPr>
          <p:cNvSpPr txBox="1"/>
          <p:nvPr/>
        </p:nvSpPr>
        <p:spPr>
          <a:xfrm>
            <a:off x="5116420" y="377108"/>
            <a:ext cx="6178378" cy="1015663"/>
          </a:xfrm>
          <a:prstGeom prst="rect">
            <a:avLst/>
          </a:prstGeom>
          <a:noFill/>
        </p:spPr>
        <p:txBody>
          <a:bodyPr wrap="square" rtlCol="0">
            <a:spAutoFit/>
          </a:bodyPr>
          <a:lstStyle/>
          <a:p>
            <a:r>
              <a:rPr lang="fr-FR" sz="3200" dirty="0">
                <a:latin typeface="DM Sans" pitchFamily="2" charset="0"/>
              </a:rPr>
              <a:t>Merci pour votre participation.</a:t>
            </a:r>
          </a:p>
          <a:p>
            <a:endParaRPr lang="fr-FR" sz="2800" dirty="0">
              <a:latin typeface="DM Sans" pitchFamily="2" charset="0"/>
            </a:endParaRPr>
          </a:p>
        </p:txBody>
      </p:sp>
      <p:sp>
        <p:nvSpPr>
          <p:cNvPr id="5" name="ZoneTexte 4">
            <a:extLst>
              <a:ext uri="{FF2B5EF4-FFF2-40B4-BE49-F238E27FC236}">
                <a16:creationId xmlns:a16="http://schemas.microsoft.com/office/drawing/2014/main" id="{BBEB7E2B-9B0B-2E06-A434-BEF275F04BEB}"/>
              </a:ext>
            </a:extLst>
          </p:cNvPr>
          <p:cNvSpPr txBox="1"/>
          <p:nvPr/>
        </p:nvSpPr>
        <p:spPr>
          <a:xfrm>
            <a:off x="-5489214" y="4332304"/>
            <a:ext cx="5802848" cy="2246769"/>
          </a:xfrm>
          <a:prstGeom prst="rect">
            <a:avLst/>
          </a:prstGeom>
          <a:noFill/>
        </p:spPr>
        <p:txBody>
          <a:bodyPr wrap="square" rtlCol="0">
            <a:spAutoFit/>
          </a:bodyPr>
          <a:lstStyle/>
          <a:p>
            <a:r>
              <a:rPr lang="fr-FR" sz="2800" dirty="0">
                <a:latin typeface="DM Sans" pitchFamily="2" charset="0"/>
              </a:rPr>
              <a:t>Prochain rendez-vous :</a:t>
            </a:r>
          </a:p>
          <a:p>
            <a:pPr marL="285750" indent="-285750">
              <a:buFontTx/>
              <a:buChar char="-"/>
            </a:pPr>
            <a:r>
              <a:rPr lang="fr-FR" sz="2800" dirty="0">
                <a:latin typeface="DM Sans" pitchFamily="2" charset="0"/>
              </a:rPr>
              <a:t>24 juin : Assemblée Générale</a:t>
            </a:r>
          </a:p>
          <a:p>
            <a:pPr marL="285750" indent="-285750">
              <a:buFontTx/>
              <a:buChar char="-"/>
            </a:pPr>
            <a:r>
              <a:rPr lang="fr-FR" sz="2800" dirty="0">
                <a:latin typeface="DM Sans" pitchFamily="2" charset="0"/>
              </a:rPr>
              <a:t>26 juin : Vernissage de l’exposition d’Olivier </a:t>
            </a:r>
            <a:r>
              <a:rPr lang="fr-FR" sz="2800" dirty="0" err="1">
                <a:latin typeface="DM Sans" pitchFamily="2" charset="0"/>
              </a:rPr>
              <a:t>Ledroit</a:t>
            </a:r>
            <a:r>
              <a:rPr lang="fr-FR" sz="2800" dirty="0">
                <a:latin typeface="DM Sans" pitchFamily="2" charset="0"/>
              </a:rPr>
              <a:t> « Les Fleurs du Mal </a:t>
            </a:r>
            <a:r>
              <a:rPr lang="fr-FR" sz="2800" dirty="0"/>
              <a:t>»</a:t>
            </a:r>
          </a:p>
        </p:txBody>
      </p:sp>
      <p:pic>
        <p:nvPicPr>
          <p:cNvPr id="2" name="Image 1" descr="Une image contenant mur, habits, chaussures, intérieur&#10;&#10;Description générée automatiquement">
            <a:extLst>
              <a:ext uri="{FF2B5EF4-FFF2-40B4-BE49-F238E27FC236}">
                <a16:creationId xmlns:a16="http://schemas.microsoft.com/office/drawing/2014/main" id="{3FA65DE9-6241-047C-7D6A-1DADB0B64860}"/>
              </a:ext>
            </a:extLst>
          </p:cNvPr>
          <p:cNvPicPr>
            <a:picLocks noChangeAspect="1"/>
          </p:cNvPicPr>
          <p:nvPr/>
        </p:nvPicPr>
        <p:blipFill rotWithShape="1">
          <a:blip r:embed="rId3">
            <a:extLst>
              <a:ext uri="{28A0092B-C50C-407E-A947-70E740481C1C}">
                <a14:useLocalDpi xmlns:a14="http://schemas.microsoft.com/office/drawing/2010/main" val="0"/>
              </a:ext>
            </a:extLst>
          </a:blip>
          <a:srcRect l="17703" r="15226"/>
          <a:stretch/>
        </p:blipFill>
        <p:spPr>
          <a:xfrm rot="5400000">
            <a:off x="-3696120" y="808384"/>
            <a:ext cx="2983812" cy="3349620"/>
          </a:xfrm>
          <a:prstGeom prst="rect">
            <a:avLst/>
          </a:prstGeom>
        </p:spPr>
      </p:pic>
      <p:sp>
        <p:nvSpPr>
          <p:cNvPr id="6" name="ZoneTexte 5">
            <a:extLst>
              <a:ext uri="{FF2B5EF4-FFF2-40B4-BE49-F238E27FC236}">
                <a16:creationId xmlns:a16="http://schemas.microsoft.com/office/drawing/2014/main" id="{BD45B823-6820-B5A0-9796-0DEB2DCD8F75}"/>
              </a:ext>
            </a:extLst>
          </p:cNvPr>
          <p:cNvSpPr txBox="1"/>
          <p:nvPr/>
        </p:nvSpPr>
        <p:spPr>
          <a:xfrm>
            <a:off x="5318398" y="1297444"/>
            <a:ext cx="6438316" cy="2677656"/>
          </a:xfrm>
          <a:prstGeom prst="rect">
            <a:avLst/>
          </a:prstGeom>
          <a:noFill/>
        </p:spPr>
        <p:txBody>
          <a:bodyPr wrap="square" rtlCol="0">
            <a:spAutoFit/>
          </a:bodyPr>
          <a:lstStyle/>
          <a:p>
            <a:r>
              <a:rPr lang="fr-FR" sz="2800" b="1" dirty="0">
                <a:latin typeface="DM Sans" pitchFamily="2" charset="0"/>
              </a:rPr>
              <a:t>À découvrir en ce moment : </a:t>
            </a:r>
          </a:p>
          <a:p>
            <a:pPr marL="457200" indent="-457200">
              <a:buFontTx/>
              <a:buChar char="-"/>
            </a:pPr>
            <a:r>
              <a:rPr lang="fr-FR" sz="2800" dirty="0">
                <a:latin typeface="DM Sans" pitchFamily="2" charset="0"/>
              </a:rPr>
              <a:t>exposition de Bernard Schmitt « Rencontres forestières</a:t>
            </a:r>
            <a:r>
              <a:rPr lang="fr-FR" sz="2800" dirty="0"/>
              <a:t>» - dans le cadre du Festival Art et Nature.</a:t>
            </a:r>
          </a:p>
          <a:p>
            <a:pPr marL="457200" indent="-457200">
              <a:buFontTx/>
              <a:buChar char="-"/>
            </a:pPr>
            <a:r>
              <a:rPr lang="fr-FR" sz="2800" dirty="0"/>
              <a:t>Programme d’activités pour les vacances de la Toussaint</a:t>
            </a:r>
          </a:p>
        </p:txBody>
      </p:sp>
      <p:sp>
        <p:nvSpPr>
          <p:cNvPr id="8" name="ZoneTexte 7">
            <a:extLst>
              <a:ext uri="{FF2B5EF4-FFF2-40B4-BE49-F238E27FC236}">
                <a16:creationId xmlns:a16="http://schemas.microsoft.com/office/drawing/2014/main" id="{EB8B9793-9205-C57D-A920-6A680E6229DB}"/>
              </a:ext>
            </a:extLst>
          </p:cNvPr>
          <p:cNvSpPr txBox="1"/>
          <p:nvPr/>
        </p:nvSpPr>
        <p:spPr>
          <a:xfrm>
            <a:off x="5318398" y="4332304"/>
            <a:ext cx="5976400" cy="1384995"/>
          </a:xfrm>
          <a:prstGeom prst="rect">
            <a:avLst/>
          </a:prstGeom>
          <a:noFill/>
        </p:spPr>
        <p:txBody>
          <a:bodyPr wrap="square" rtlCol="0">
            <a:spAutoFit/>
          </a:bodyPr>
          <a:lstStyle/>
          <a:p>
            <a:r>
              <a:rPr lang="fr-FR" sz="2800" b="1" dirty="0">
                <a:latin typeface="DM Sans" pitchFamily="2" charset="0"/>
              </a:rPr>
              <a:t>Enquête de satisfaction à remplir </a:t>
            </a:r>
            <a:r>
              <a:rPr lang="fr-FR" sz="2800" dirty="0">
                <a:latin typeface="DM Sans" pitchFamily="2" charset="0"/>
              </a:rPr>
              <a:t>: accompagnement des socio-professionnels du tourisme</a:t>
            </a:r>
            <a:endParaRPr lang="fr-FR" sz="2800" dirty="0"/>
          </a:p>
        </p:txBody>
      </p:sp>
      <p:pic>
        <p:nvPicPr>
          <p:cNvPr id="7" name="Image 6" descr="Une image contenant texte, mammifère, herbe, renard&#10;&#10;Description générée automatiquement">
            <a:extLst>
              <a:ext uri="{FF2B5EF4-FFF2-40B4-BE49-F238E27FC236}">
                <a16:creationId xmlns:a16="http://schemas.microsoft.com/office/drawing/2014/main" id="{E5E9763E-00DF-007B-DA39-938389C650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2810" y="377108"/>
            <a:ext cx="3349620" cy="2472020"/>
          </a:xfrm>
          <a:prstGeom prst="rect">
            <a:avLst/>
          </a:prstGeom>
        </p:spPr>
      </p:pic>
      <p:pic>
        <p:nvPicPr>
          <p:cNvPr id="9" name="Image 8">
            <a:extLst>
              <a:ext uri="{FF2B5EF4-FFF2-40B4-BE49-F238E27FC236}">
                <a16:creationId xmlns:a16="http://schemas.microsoft.com/office/drawing/2014/main" id="{D6ADA637-A981-2830-1E98-9ABD98187AA2}"/>
              </a:ext>
            </a:extLst>
          </p:cNvPr>
          <p:cNvPicPr>
            <a:picLocks noChangeAspect="1"/>
          </p:cNvPicPr>
          <p:nvPr/>
        </p:nvPicPr>
        <p:blipFill>
          <a:blip r:embed="rId5"/>
          <a:srcRect l="62069" t="17011" r="8707" b="10345"/>
          <a:stretch/>
        </p:blipFill>
        <p:spPr>
          <a:xfrm>
            <a:off x="1488301" y="2987925"/>
            <a:ext cx="2738637" cy="3829245"/>
          </a:xfrm>
          <a:prstGeom prst="rect">
            <a:avLst/>
          </a:prstGeom>
        </p:spPr>
      </p:pic>
    </p:spTree>
    <p:extLst>
      <p:ext uri="{BB962C8B-B14F-4D97-AF65-F5344CB8AC3E}">
        <p14:creationId xmlns:p14="http://schemas.microsoft.com/office/powerpoint/2010/main" val="3427679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oogle Shape;216;p7">
            <a:extLst>
              <a:ext uri="{FF2B5EF4-FFF2-40B4-BE49-F238E27FC236}">
                <a16:creationId xmlns:a16="http://schemas.microsoft.com/office/drawing/2014/main" id="{3AECBEC6-E1BC-F833-2DF4-4CFF174446FF}"/>
              </a:ext>
            </a:extLst>
          </p:cNvPr>
          <p:cNvGraphicFramePr/>
          <p:nvPr>
            <p:extLst>
              <p:ext uri="{D42A27DB-BD31-4B8C-83A1-F6EECF244321}">
                <p14:modId xmlns:p14="http://schemas.microsoft.com/office/powerpoint/2010/main" val="1405349007"/>
              </p:ext>
            </p:extLst>
          </p:nvPr>
        </p:nvGraphicFramePr>
        <p:xfrm>
          <a:off x="6413500" y="1198312"/>
          <a:ext cx="5499100" cy="2503740"/>
        </p:xfrm>
        <a:graphic>
          <a:graphicData uri="http://schemas.openxmlformats.org/drawingml/2006/table">
            <a:tbl>
              <a:tblPr firstRow="1" bandRow="1">
                <a:noFill/>
              </a:tblPr>
              <a:tblGrid>
                <a:gridCol w="1332713">
                  <a:extLst>
                    <a:ext uri="{9D8B030D-6E8A-4147-A177-3AD203B41FA5}">
                      <a16:colId xmlns:a16="http://schemas.microsoft.com/office/drawing/2014/main" val="20000"/>
                    </a:ext>
                  </a:extLst>
                </a:gridCol>
                <a:gridCol w="1501360">
                  <a:extLst>
                    <a:ext uri="{9D8B030D-6E8A-4147-A177-3AD203B41FA5}">
                      <a16:colId xmlns:a16="http://schemas.microsoft.com/office/drawing/2014/main" val="20001"/>
                    </a:ext>
                  </a:extLst>
                </a:gridCol>
                <a:gridCol w="2665027">
                  <a:extLst>
                    <a:ext uri="{9D8B030D-6E8A-4147-A177-3AD203B41FA5}">
                      <a16:colId xmlns:a16="http://schemas.microsoft.com/office/drawing/2014/main" val="20002"/>
                    </a:ext>
                  </a:extLst>
                </a:gridCol>
              </a:tblGrid>
              <a:tr h="428900">
                <a:tc>
                  <a:txBody>
                    <a:bodyPr/>
                    <a:lstStyle/>
                    <a:p>
                      <a:pPr marL="0" marR="0" lvl="0" indent="0" algn="l" rtl="0">
                        <a:spcBef>
                          <a:spcPts val="0"/>
                        </a:spcBef>
                        <a:spcAft>
                          <a:spcPts val="0"/>
                        </a:spcAft>
                        <a:buNone/>
                      </a:pPr>
                      <a:r>
                        <a:rPr lang="fr-FR" sz="1600" b="1" dirty="0">
                          <a:solidFill>
                            <a:schemeClr val="tx1"/>
                          </a:solidFill>
                          <a:latin typeface="DM Sans" pitchFamily="2" charset="0"/>
                          <a:ea typeface="Verdana"/>
                          <a:cs typeface="Verdana"/>
                          <a:sym typeface="Verdana"/>
                        </a:rPr>
                        <a:t>AUBIN</a:t>
                      </a:r>
                      <a:endParaRPr sz="1600" b="1" dirty="0">
                        <a:solidFill>
                          <a:schemeClr val="tx1"/>
                        </a:solidFill>
                        <a:latin typeface="DM Sans" pitchFamily="2" charset="0"/>
                        <a:ea typeface="Verdana"/>
                        <a:cs typeface="Verdana"/>
                        <a:sym typeface="Verdana"/>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a:spcBef>
                          <a:spcPts val="0"/>
                        </a:spcBef>
                        <a:spcAft>
                          <a:spcPts val="0"/>
                        </a:spcAft>
                        <a:buNone/>
                      </a:pPr>
                      <a:r>
                        <a:rPr lang="fr-FR" sz="1600" b="0" dirty="0">
                          <a:solidFill>
                            <a:schemeClr val="tx1"/>
                          </a:solidFill>
                          <a:latin typeface="DM Sans" pitchFamily="2" charset="0"/>
                          <a:ea typeface="Verdana"/>
                          <a:cs typeface="Verdana"/>
                          <a:sym typeface="Verdana"/>
                        </a:rPr>
                        <a:t>Loïc</a:t>
                      </a:r>
                      <a:endParaRPr sz="1600" b="0" dirty="0">
                        <a:solidFill>
                          <a:schemeClr val="tx1"/>
                        </a:solidFill>
                        <a:latin typeface="DM Sans" pitchFamily="2" charset="0"/>
                        <a:ea typeface="Verdana"/>
                        <a:cs typeface="Verdana"/>
                        <a:sym typeface="Verdana"/>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a:spcBef>
                          <a:spcPts val="0"/>
                        </a:spcBef>
                        <a:spcAft>
                          <a:spcPts val="0"/>
                        </a:spcAft>
                        <a:buNone/>
                      </a:pPr>
                      <a:r>
                        <a:rPr lang="fr-FR" sz="1600" b="0" dirty="0">
                          <a:solidFill>
                            <a:schemeClr val="tx1"/>
                          </a:solidFill>
                          <a:latin typeface="DM Sans" pitchFamily="2" charset="0"/>
                          <a:ea typeface="Verdana"/>
                          <a:cs typeface="Verdana"/>
                          <a:sym typeface="Verdana"/>
                        </a:rPr>
                        <a:t>Président d’honneur</a:t>
                      </a:r>
                      <a:endParaRPr sz="1600" b="0" dirty="0">
                        <a:solidFill>
                          <a:schemeClr val="tx1"/>
                        </a:solidFill>
                        <a:latin typeface="DM Sans" pitchFamily="2" charset="0"/>
                        <a:ea typeface="Verdana"/>
                        <a:cs typeface="Verdana"/>
                        <a:sym typeface="Verdana"/>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28900">
                <a:tc>
                  <a:txBody>
                    <a:bodyPr/>
                    <a:lstStyle/>
                    <a:p>
                      <a:pPr marL="0" marR="0" lvl="0" indent="0" algn="l" rtl="0">
                        <a:spcBef>
                          <a:spcPts val="0"/>
                        </a:spcBef>
                        <a:spcAft>
                          <a:spcPts val="0"/>
                        </a:spcAft>
                        <a:buNone/>
                      </a:pPr>
                      <a:r>
                        <a:rPr lang="fr-FR" sz="1600" b="1" dirty="0">
                          <a:solidFill>
                            <a:schemeClr val="tx1"/>
                          </a:solidFill>
                          <a:latin typeface="DM Sans" pitchFamily="2" charset="0"/>
                          <a:ea typeface="Verdana"/>
                          <a:cs typeface="Verdana"/>
                          <a:sym typeface="Verdana"/>
                        </a:rPr>
                        <a:t>VERLET</a:t>
                      </a:r>
                      <a:endParaRPr sz="1600" b="1" dirty="0">
                        <a:solidFill>
                          <a:schemeClr val="tx1"/>
                        </a:solidFill>
                        <a:latin typeface="DM Sans" pitchFamily="2" charset="0"/>
                        <a:ea typeface="Verdana"/>
                        <a:cs typeface="Verdana"/>
                        <a:sym typeface="Verdana"/>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a:spcBef>
                          <a:spcPts val="0"/>
                        </a:spcBef>
                        <a:spcAft>
                          <a:spcPts val="0"/>
                        </a:spcAft>
                        <a:buNone/>
                      </a:pPr>
                      <a:r>
                        <a:rPr lang="fr-FR" sz="1600" b="0" dirty="0">
                          <a:solidFill>
                            <a:schemeClr val="tx1"/>
                          </a:solidFill>
                          <a:latin typeface="DM Sans" pitchFamily="2" charset="0"/>
                          <a:ea typeface="Verdana"/>
                          <a:cs typeface="Verdana"/>
                          <a:sym typeface="Verdana"/>
                        </a:rPr>
                        <a:t>Marie-Claire</a:t>
                      </a:r>
                      <a:endParaRPr sz="1600" b="0" dirty="0">
                        <a:solidFill>
                          <a:schemeClr val="tx1"/>
                        </a:solidFill>
                        <a:latin typeface="DM Sans" pitchFamily="2" charset="0"/>
                        <a:ea typeface="Verdana"/>
                        <a:cs typeface="Verdana"/>
                        <a:sym typeface="Verdana"/>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a:spcBef>
                          <a:spcPts val="0"/>
                        </a:spcBef>
                        <a:spcAft>
                          <a:spcPts val="0"/>
                        </a:spcAft>
                        <a:buNone/>
                      </a:pPr>
                      <a:r>
                        <a:rPr lang="fr-FR" sz="1600" b="0" i="0" dirty="0">
                          <a:solidFill>
                            <a:schemeClr val="tx1"/>
                          </a:solidFill>
                          <a:latin typeface="DM Sans" pitchFamily="2" charset="0"/>
                          <a:ea typeface="Verdana"/>
                          <a:cs typeface="Verdana"/>
                          <a:sym typeface="Verdana"/>
                        </a:rPr>
                        <a:t>Hébergeur</a:t>
                      </a:r>
                      <a:endParaRPr sz="1600" b="0" i="0" dirty="0">
                        <a:solidFill>
                          <a:schemeClr val="tx1"/>
                        </a:solidFill>
                        <a:latin typeface="DM Sans" pitchFamily="2" charset="0"/>
                        <a:ea typeface="Verdana"/>
                        <a:cs typeface="Verdana"/>
                        <a:sym typeface="Verdana"/>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28900">
                <a:tc>
                  <a:txBody>
                    <a:bodyPr/>
                    <a:lstStyle/>
                    <a:p>
                      <a:pPr marL="0" marR="0" lvl="0" indent="0" algn="l" rtl="0">
                        <a:spcBef>
                          <a:spcPts val="0"/>
                        </a:spcBef>
                        <a:spcAft>
                          <a:spcPts val="0"/>
                        </a:spcAft>
                        <a:buNone/>
                      </a:pPr>
                      <a:r>
                        <a:rPr lang="fr-FR" sz="1600" b="1" dirty="0">
                          <a:solidFill>
                            <a:schemeClr val="tx1"/>
                          </a:solidFill>
                          <a:latin typeface="DM Sans" pitchFamily="2" charset="0"/>
                          <a:ea typeface="Verdana"/>
                          <a:cs typeface="Verdana"/>
                          <a:sym typeface="Verdana"/>
                        </a:rPr>
                        <a:t>LERUSSE</a:t>
                      </a:r>
                      <a:endParaRPr sz="1600" b="1" dirty="0">
                        <a:solidFill>
                          <a:schemeClr val="tx1"/>
                        </a:solidFill>
                        <a:latin typeface="DM Sans" pitchFamily="2" charset="0"/>
                        <a:ea typeface="Verdana"/>
                        <a:cs typeface="Verdana"/>
                        <a:sym typeface="Verdana"/>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a:spcBef>
                          <a:spcPts val="0"/>
                        </a:spcBef>
                        <a:spcAft>
                          <a:spcPts val="0"/>
                        </a:spcAft>
                        <a:buNone/>
                      </a:pPr>
                      <a:r>
                        <a:rPr lang="fr-FR" sz="1600" b="0" dirty="0">
                          <a:solidFill>
                            <a:schemeClr val="tx1"/>
                          </a:solidFill>
                          <a:latin typeface="DM Sans" pitchFamily="2" charset="0"/>
                          <a:ea typeface="Verdana"/>
                          <a:cs typeface="Verdana"/>
                          <a:sym typeface="Verdana"/>
                        </a:rPr>
                        <a:t>Servane</a:t>
                      </a:r>
                      <a:endParaRPr sz="1600" b="0" dirty="0">
                        <a:solidFill>
                          <a:schemeClr val="tx1"/>
                        </a:solidFill>
                        <a:latin typeface="DM Sans" pitchFamily="2" charset="0"/>
                        <a:ea typeface="Verdana"/>
                        <a:cs typeface="Verdana"/>
                        <a:sym typeface="Verdana"/>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a:spcBef>
                          <a:spcPts val="0"/>
                        </a:spcBef>
                        <a:spcAft>
                          <a:spcPts val="0"/>
                        </a:spcAft>
                        <a:buNone/>
                      </a:pPr>
                      <a:r>
                        <a:rPr lang="fr-FR" sz="1600" b="0" dirty="0">
                          <a:solidFill>
                            <a:schemeClr val="tx1"/>
                          </a:solidFill>
                          <a:latin typeface="DM Sans" pitchFamily="2" charset="0"/>
                          <a:ea typeface="Verdana"/>
                          <a:cs typeface="Verdana"/>
                          <a:sym typeface="Verdana"/>
                        </a:rPr>
                        <a:t>Responsable Service Tourisme Montfort Communauté </a:t>
                      </a:r>
                      <a:endParaRPr sz="1600" b="0" dirty="0">
                        <a:solidFill>
                          <a:schemeClr val="tx1"/>
                        </a:solidFill>
                        <a:latin typeface="DM Sans" pitchFamily="2" charset="0"/>
                        <a:ea typeface="Verdana"/>
                        <a:cs typeface="Verdana"/>
                        <a:sym typeface="Verdana"/>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57864">
                <a:tc>
                  <a:txBody>
                    <a:bodyPr/>
                    <a:lstStyle/>
                    <a:p>
                      <a:pPr marL="0" marR="0" lvl="0" indent="0" algn="l" rtl="0">
                        <a:spcBef>
                          <a:spcPts val="0"/>
                        </a:spcBef>
                        <a:spcAft>
                          <a:spcPts val="0"/>
                        </a:spcAft>
                        <a:buNone/>
                      </a:pPr>
                      <a:r>
                        <a:rPr lang="fr-FR" sz="1600" b="1" dirty="0">
                          <a:solidFill>
                            <a:schemeClr val="tx1"/>
                          </a:solidFill>
                          <a:latin typeface="DM Sans" pitchFamily="2" charset="0"/>
                          <a:ea typeface="Verdana"/>
                          <a:cs typeface="Verdana"/>
                          <a:sym typeface="Verdana"/>
                        </a:rPr>
                        <a:t>HAUPAS</a:t>
                      </a:r>
                      <a:endParaRPr sz="1600" b="1" dirty="0">
                        <a:solidFill>
                          <a:schemeClr val="tx1"/>
                        </a:solidFill>
                        <a:latin typeface="DM Sans" pitchFamily="2" charset="0"/>
                        <a:ea typeface="Verdana"/>
                        <a:cs typeface="Verdana"/>
                        <a:sym typeface="Verdana"/>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a:spcBef>
                          <a:spcPts val="0"/>
                        </a:spcBef>
                        <a:spcAft>
                          <a:spcPts val="0"/>
                        </a:spcAft>
                        <a:buNone/>
                      </a:pPr>
                      <a:r>
                        <a:rPr lang="fr-FR" sz="1600" b="0" dirty="0">
                          <a:solidFill>
                            <a:schemeClr val="tx1"/>
                          </a:solidFill>
                          <a:latin typeface="DM Sans" pitchFamily="2" charset="0"/>
                          <a:ea typeface="Verdana"/>
                          <a:cs typeface="Verdana"/>
                          <a:sym typeface="Verdana"/>
                        </a:rPr>
                        <a:t>Patrick</a:t>
                      </a:r>
                      <a:endParaRPr sz="1600" b="0" dirty="0">
                        <a:solidFill>
                          <a:schemeClr val="tx1"/>
                        </a:solidFill>
                        <a:latin typeface="DM Sans" pitchFamily="2" charset="0"/>
                        <a:ea typeface="Verdana"/>
                        <a:cs typeface="Verdana"/>
                        <a:sym typeface="Verdana"/>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rtl="0">
                        <a:spcBef>
                          <a:spcPts val="0"/>
                        </a:spcBef>
                        <a:spcAft>
                          <a:spcPts val="0"/>
                        </a:spcAft>
                        <a:buNone/>
                      </a:pPr>
                      <a:r>
                        <a:rPr lang="fr-FR" sz="1600" b="0" dirty="0">
                          <a:solidFill>
                            <a:schemeClr val="tx1"/>
                          </a:solidFill>
                          <a:latin typeface="DM Sans" pitchFamily="2" charset="0"/>
                          <a:ea typeface="Verdana"/>
                          <a:cs typeface="Verdana"/>
                          <a:sym typeface="Verdana"/>
                        </a:rPr>
                        <a:t>Mairie de Paimpont – Gestion du camping municipal</a:t>
                      </a:r>
                      <a:endParaRPr sz="1600" b="0" dirty="0">
                        <a:solidFill>
                          <a:schemeClr val="tx1"/>
                        </a:solidFill>
                        <a:latin typeface="DM Sans" pitchFamily="2" charset="0"/>
                        <a:ea typeface="Verdana"/>
                        <a:cs typeface="Verdana"/>
                        <a:sym typeface="Verdana"/>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2448693"/>
                  </a:ext>
                </a:extLst>
              </a:tr>
            </a:tbl>
          </a:graphicData>
        </a:graphic>
      </p:graphicFrame>
      <p:sp>
        <p:nvSpPr>
          <p:cNvPr id="7" name="Google Shape;217;p7">
            <a:extLst>
              <a:ext uri="{FF2B5EF4-FFF2-40B4-BE49-F238E27FC236}">
                <a16:creationId xmlns:a16="http://schemas.microsoft.com/office/drawing/2014/main" id="{C6BE15EC-9EE1-EE5E-39D0-C8D6B1A0B671}"/>
              </a:ext>
            </a:extLst>
          </p:cNvPr>
          <p:cNvSpPr txBox="1"/>
          <p:nvPr/>
        </p:nvSpPr>
        <p:spPr>
          <a:xfrm>
            <a:off x="7124587" y="383944"/>
            <a:ext cx="3862976" cy="646200"/>
          </a:xfrm>
          <a:prstGeom prst="rect">
            <a:avLst/>
          </a:prstGeom>
          <a:solidFill>
            <a:srgbClr val="CBCF48"/>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b="1" dirty="0">
                <a:solidFill>
                  <a:schemeClr val="dk1"/>
                </a:solidFill>
                <a:latin typeface="DM Sans" pitchFamily="2" charset="0"/>
                <a:ea typeface="Verdana"/>
                <a:cs typeface="Verdana"/>
                <a:sym typeface="Verdana"/>
              </a:rPr>
              <a:t>4 censeurs</a:t>
            </a:r>
            <a:endParaRPr sz="1800" dirty="0">
              <a:latin typeface="DM Sans" pitchFamily="2" charset="0"/>
              <a:ea typeface="Verdana"/>
              <a:cs typeface="Verdana"/>
              <a:sym typeface="Verdana"/>
            </a:endParaRPr>
          </a:p>
          <a:p>
            <a:pPr marL="0" marR="0" lvl="0" indent="0" algn="ctr" rtl="0">
              <a:spcBef>
                <a:spcPts val="0"/>
              </a:spcBef>
              <a:spcAft>
                <a:spcPts val="0"/>
              </a:spcAft>
              <a:buNone/>
            </a:pPr>
            <a:r>
              <a:rPr lang="fr-FR" sz="1800" dirty="0">
                <a:solidFill>
                  <a:schemeClr val="dk1"/>
                </a:solidFill>
                <a:latin typeface="DM Sans" pitchFamily="2" charset="0"/>
                <a:ea typeface="Verdana"/>
                <a:cs typeface="Verdana"/>
                <a:sym typeface="Verdana"/>
              </a:rPr>
              <a:t>Avec voix consultative</a:t>
            </a:r>
            <a:endParaRPr sz="1800" dirty="0">
              <a:latin typeface="DM Sans" pitchFamily="2" charset="0"/>
              <a:ea typeface="Verdana"/>
              <a:cs typeface="Verdana"/>
              <a:sym typeface="Verdana"/>
            </a:endParaRPr>
          </a:p>
        </p:txBody>
      </p:sp>
      <p:sp>
        <p:nvSpPr>
          <p:cNvPr id="8" name="Google Shape;218;p7">
            <a:extLst>
              <a:ext uri="{FF2B5EF4-FFF2-40B4-BE49-F238E27FC236}">
                <a16:creationId xmlns:a16="http://schemas.microsoft.com/office/drawing/2014/main" id="{9A07E511-17D2-5BE1-4250-4A7DFCF38E2B}"/>
              </a:ext>
            </a:extLst>
          </p:cNvPr>
          <p:cNvSpPr txBox="1"/>
          <p:nvPr/>
        </p:nvSpPr>
        <p:spPr>
          <a:xfrm>
            <a:off x="512155" y="754828"/>
            <a:ext cx="4722000" cy="646200"/>
          </a:xfrm>
          <a:prstGeom prst="rect">
            <a:avLst/>
          </a:prstGeom>
          <a:solidFill>
            <a:srgbClr val="CBCF48"/>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b="1" dirty="0">
                <a:solidFill>
                  <a:schemeClr val="dk1"/>
                </a:solidFill>
                <a:latin typeface="DM Sans" pitchFamily="2" charset="0"/>
                <a:ea typeface="Verdana"/>
                <a:cs typeface="Verdana"/>
                <a:sym typeface="Verdana"/>
              </a:rPr>
              <a:t>9 membres élus</a:t>
            </a:r>
            <a:endParaRPr sz="1800" dirty="0">
              <a:latin typeface="DM Sans" pitchFamily="2" charset="0"/>
              <a:ea typeface="Verdana"/>
              <a:cs typeface="Verdana"/>
              <a:sym typeface="Verdana"/>
            </a:endParaRPr>
          </a:p>
          <a:p>
            <a:pPr marL="0" marR="0" lvl="0" indent="0" algn="ctr" rtl="0">
              <a:spcBef>
                <a:spcPts val="0"/>
              </a:spcBef>
              <a:spcAft>
                <a:spcPts val="0"/>
              </a:spcAft>
              <a:buNone/>
            </a:pPr>
            <a:r>
              <a:rPr lang="fr-FR" sz="1800" dirty="0">
                <a:solidFill>
                  <a:schemeClr val="dk1"/>
                </a:solidFill>
                <a:latin typeface="DM Sans" pitchFamily="2" charset="0"/>
                <a:ea typeface="Verdana"/>
                <a:cs typeface="Verdana"/>
                <a:sym typeface="Verdana"/>
              </a:rPr>
              <a:t>8 pour </a:t>
            </a:r>
            <a:r>
              <a:rPr lang="fr-FR" dirty="0">
                <a:solidFill>
                  <a:schemeClr val="dk1"/>
                </a:solidFill>
                <a:latin typeface="DM Sans" pitchFamily="2" charset="0"/>
                <a:ea typeface="Verdana"/>
                <a:cs typeface="Verdana"/>
                <a:sym typeface="Verdana"/>
              </a:rPr>
              <a:t>BC</a:t>
            </a:r>
            <a:r>
              <a:rPr lang="fr-FR" sz="1800" dirty="0">
                <a:solidFill>
                  <a:schemeClr val="dk1"/>
                </a:solidFill>
                <a:latin typeface="DM Sans" pitchFamily="2" charset="0"/>
                <a:ea typeface="Verdana"/>
                <a:cs typeface="Verdana"/>
                <a:sym typeface="Verdana"/>
              </a:rPr>
              <a:t>, 1 pour Paimpont</a:t>
            </a:r>
            <a:endParaRPr sz="1800" dirty="0">
              <a:latin typeface="DM Sans" pitchFamily="2" charset="0"/>
              <a:ea typeface="Verdana"/>
              <a:cs typeface="Verdana"/>
              <a:sym typeface="Verdana"/>
            </a:endParaRPr>
          </a:p>
        </p:txBody>
      </p:sp>
      <p:graphicFrame>
        <p:nvGraphicFramePr>
          <p:cNvPr id="2" name="Tableau 1">
            <a:extLst>
              <a:ext uri="{FF2B5EF4-FFF2-40B4-BE49-F238E27FC236}">
                <a16:creationId xmlns:a16="http://schemas.microsoft.com/office/drawing/2014/main" id="{77C9D067-E18D-1C1C-78DE-FB2F1B9EA389}"/>
              </a:ext>
            </a:extLst>
          </p:cNvPr>
          <p:cNvGraphicFramePr>
            <a:graphicFrameLocks noGrp="1"/>
          </p:cNvGraphicFramePr>
          <p:nvPr>
            <p:extLst>
              <p:ext uri="{D42A27DB-BD31-4B8C-83A1-F6EECF244321}">
                <p14:modId xmlns:p14="http://schemas.microsoft.com/office/powerpoint/2010/main" val="1767732716"/>
              </p:ext>
            </p:extLst>
          </p:nvPr>
        </p:nvGraphicFramePr>
        <p:xfrm>
          <a:off x="158282" y="1558683"/>
          <a:ext cx="5924381" cy="4976280"/>
        </p:xfrm>
        <a:graphic>
          <a:graphicData uri="http://schemas.openxmlformats.org/drawingml/2006/table">
            <a:tbl>
              <a:tblPr/>
              <a:tblGrid>
                <a:gridCol w="2201766">
                  <a:extLst>
                    <a:ext uri="{9D8B030D-6E8A-4147-A177-3AD203B41FA5}">
                      <a16:colId xmlns:a16="http://schemas.microsoft.com/office/drawing/2014/main" val="20000"/>
                    </a:ext>
                  </a:extLst>
                </a:gridCol>
                <a:gridCol w="1582009">
                  <a:extLst>
                    <a:ext uri="{9D8B030D-6E8A-4147-A177-3AD203B41FA5}">
                      <a16:colId xmlns:a16="http://schemas.microsoft.com/office/drawing/2014/main" val="20001"/>
                    </a:ext>
                  </a:extLst>
                </a:gridCol>
                <a:gridCol w="2140606">
                  <a:extLst>
                    <a:ext uri="{9D8B030D-6E8A-4147-A177-3AD203B41FA5}">
                      <a16:colId xmlns:a16="http://schemas.microsoft.com/office/drawing/2014/main" val="20002"/>
                    </a:ext>
                  </a:extLst>
                </a:gridCol>
              </a:tblGrid>
              <a:tr h="425272">
                <a:tc>
                  <a:txBody>
                    <a:bodyPr/>
                    <a:lstStyle/>
                    <a:p>
                      <a:pPr algn="l" rtl="0" fontAlgn="ctr"/>
                      <a:r>
                        <a:rPr lang="fr-FR" sz="1600" b="1" u="none" strike="noStrike" dirty="0">
                          <a:effectLst/>
                          <a:latin typeface="DM Sans" pitchFamily="2" charset="0"/>
                        </a:rPr>
                        <a:t>ETHORÉ</a:t>
                      </a:r>
                      <a:endParaRPr lang="fr-FR" sz="1600" b="1" i="0" u="none" strike="noStrike" dirty="0">
                        <a:solidFill>
                          <a:srgbClr val="000000"/>
                        </a:solidFill>
                        <a:effectLst/>
                        <a:latin typeface="DM Sans" pitchFamily="2" charset="0"/>
                      </a:endParaRPr>
                    </a:p>
                  </a:txBody>
                  <a:tcPr marL="64294" marR="7144" marT="7144" marB="0" anchor="ctr">
                    <a:noFill/>
                  </a:tcPr>
                </a:tc>
                <a:tc>
                  <a:txBody>
                    <a:bodyPr/>
                    <a:lstStyle/>
                    <a:p>
                      <a:pPr algn="l" rtl="0" fontAlgn="ctr"/>
                      <a:r>
                        <a:rPr lang="fr-FR" sz="1600" u="none" strike="noStrike" dirty="0">
                          <a:effectLst/>
                          <a:latin typeface="DM Sans" pitchFamily="2" charset="0"/>
                        </a:rPr>
                        <a:t>Bernard</a:t>
                      </a:r>
                      <a:endParaRPr lang="fr-FR" sz="1600" b="0" i="0" u="none" strike="noStrike" dirty="0">
                        <a:solidFill>
                          <a:srgbClr val="000000"/>
                        </a:solidFill>
                        <a:effectLst/>
                        <a:latin typeface="DM Sans" pitchFamily="2" charset="0"/>
                      </a:endParaRPr>
                    </a:p>
                  </a:txBody>
                  <a:tcPr marL="64294" marR="7144" marT="7144" marB="0" anchor="ctr"/>
                </a:tc>
                <a:tc>
                  <a:txBody>
                    <a:bodyPr/>
                    <a:lstStyle/>
                    <a:p>
                      <a:pPr algn="l" rtl="0" fontAlgn="ctr"/>
                      <a:r>
                        <a:rPr lang="fr-FR" sz="1600" u="none" strike="noStrike" dirty="0">
                          <a:effectLst/>
                          <a:latin typeface="DM Sans" pitchFamily="2" charset="0"/>
                        </a:rPr>
                        <a:t>Président</a:t>
                      </a:r>
                      <a:endParaRPr lang="fr-FR" sz="1600" b="0" i="0" u="none" strike="noStrike" dirty="0">
                        <a:solidFill>
                          <a:srgbClr val="000000"/>
                        </a:solidFill>
                        <a:effectLst/>
                        <a:latin typeface="DM Sans" pitchFamily="2" charset="0"/>
                      </a:endParaRPr>
                    </a:p>
                  </a:txBody>
                  <a:tcPr marL="64294" marR="7144" marT="7144" marB="0" anchor="ctr"/>
                </a:tc>
                <a:extLst>
                  <a:ext uri="{0D108BD9-81ED-4DB2-BD59-A6C34878D82A}">
                    <a16:rowId xmlns:a16="http://schemas.microsoft.com/office/drawing/2014/main" val="10000"/>
                  </a:ext>
                </a:extLst>
              </a:tr>
              <a:tr h="425272">
                <a:tc>
                  <a:txBody>
                    <a:bodyPr/>
                    <a:lstStyle/>
                    <a:p>
                      <a:pPr algn="l" rtl="0" fontAlgn="ctr"/>
                      <a:r>
                        <a:rPr lang="fr-FR" sz="1600" b="1" u="none" strike="noStrike">
                          <a:effectLst/>
                          <a:latin typeface="DM Sans" pitchFamily="2" charset="0"/>
                        </a:rPr>
                        <a:t>LEFEUVRE</a:t>
                      </a:r>
                      <a:endParaRPr lang="fr-FR" sz="1600" b="1" i="0" u="none" strike="noStrike">
                        <a:solidFill>
                          <a:srgbClr val="000000"/>
                        </a:solidFill>
                        <a:effectLst/>
                        <a:latin typeface="DM Sans" pitchFamily="2" charset="0"/>
                      </a:endParaRPr>
                    </a:p>
                  </a:txBody>
                  <a:tcPr marL="64294" marR="7144" marT="7144" marB="0" anchor="ctr"/>
                </a:tc>
                <a:tc>
                  <a:txBody>
                    <a:bodyPr/>
                    <a:lstStyle/>
                    <a:p>
                      <a:pPr algn="l" rtl="0" fontAlgn="ctr"/>
                      <a:r>
                        <a:rPr lang="fr-FR" sz="1600" u="none" strike="noStrike" dirty="0">
                          <a:effectLst/>
                          <a:latin typeface="DM Sans" pitchFamily="2" charset="0"/>
                        </a:rPr>
                        <a:t>Alain</a:t>
                      </a:r>
                      <a:endParaRPr lang="fr-FR" sz="1600" b="0" i="0" u="none" strike="noStrike" dirty="0">
                        <a:solidFill>
                          <a:srgbClr val="000000"/>
                        </a:solidFill>
                        <a:effectLst/>
                        <a:latin typeface="DM Sans" pitchFamily="2" charset="0"/>
                      </a:endParaRPr>
                    </a:p>
                  </a:txBody>
                  <a:tcPr marL="64294" marR="7144" marT="7144" marB="0" anchor="ctr"/>
                </a:tc>
                <a:tc>
                  <a:txBody>
                    <a:bodyPr/>
                    <a:lstStyle/>
                    <a:p>
                      <a:pPr algn="l" rtl="0" fontAlgn="ctr"/>
                      <a:r>
                        <a:rPr lang="fr-FR" sz="1600" b="0" i="0" u="none" strike="noStrike" dirty="0">
                          <a:solidFill>
                            <a:srgbClr val="000000"/>
                          </a:solidFill>
                          <a:effectLst/>
                          <a:latin typeface="DM Sans" pitchFamily="2" charset="0"/>
                        </a:rPr>
                        <a:t>Maire de Paimpont</a:t>
                      </a:r>
                    </a:p>
                  </a:txBody>
                  <a:tcPr marL="64294" marR="7144" marT="7144" marB="0" anchor="ctr"/>
                </a:tc>
                <a:extLst>
                  <a:ext uri="{0D108BD9-81ED-4DB2-BD59-A6C34878D82A}">
                    <a16:rowId xmlns:a16="http://schemas.microsoft.com/office/drawing/2014/main" val="10001"/>
                  </a:ext>
                </a:extLst>
              </a:tr>
              <a:tr h="425272">
                <a:tc>
                  <a:txBody>
                    <a:bodyPr/>
                    <a:lstStyle/>
                    <a:p>
                      <a:pPr algn="l" rtl="0" fontAlgn="ctr"/>
                      <a:r>
                        <a:rPr lang="fr-FR" sz="1600" b="1" u="none" strike="noStrike" dirty="0">
                          <a:effectLst/>
                          <a:latin typeface="DM Sans" pitchFamily="2" charset="0"/>
                        </a:rPr>
                        <a:t>SAVATIER</a:t>
                      </a:r>
                      <a:endParaRPr lang="fr-FR" sz="1600" b="1" i="0" u="none" strike="noStrike" dirty="0">
                        <a:solidFill>
                          <a:srgbClr val="000000"/>
                        </a:solidFill>
                        <a:effectLst/>
                        <a:latin typeface="DM Sans" pitchFamily="2" charset="0"/>
                      </a:endParaRPr>
                    </a:p>
                  </a:txBody>
                  <a:tcPr marL="64294" marR="7144" marT="7144" marB="0" anchor="ctr"/>
                </a:tc>
                <a:tc>
                  <a:txBody>
                    <a:bodyPr/>
                    <a:lstStyle/>
                    <a:p>
                      <a:pPr algn="l" rtl="0" fontAlgn="ctr"/>
                      <a:r>
                        <a:rPr lang="fr-FR" sz="1600" u="none" strike="noStrike">
                          <a:effectLst/>
                          <a:latin typeface="DM Sans" pitchFamily="2" charset="0"/>
                        </a:rPr>
                        <a:t>Fabienne</a:t>
                      </a:r>
                      <a:endParaRPr lang="fr-FR" sz="1600" b="0" i="0" u="none" strike="noStrike">
                        <a:solidFill>
                          <a:srgbClr val="000000"/>
                        </a:solidFill>
                        <a:effectLst/>
                        <a:latin typeface="DM Sans" pitchFamily="2" charset="0"/>
                      </a:endParaRPr>
                    </a:p>
                  </a:txBody>
                  <a:tcPr marL="64294" marR="7144" marT="7144" marB="0" anchor="ctr"/>
                </a:tc>
                <a:tc>
                  <a:txBody>
                    <a:bodyPr/>
                    <a:lstStyle/>
                    <a:p>
                      <a:pPr algn="l" rtl="0" fontAlgn="ctr"/>
                      <a:r>
                        <a:rPr lang="fr-FR" sz="1600" b="0" i="0" u="none" strike="noStrike" dirty="0">
                          <a:solidFill>
                            <a:schemeClr val="tx1"/>
                          </a:solidFill>
                          <a:effectLst/>
                          <a:latin typeface="DM Sans" pitchFamily="2" charset="0"/>
                        </a:rPr>
                        <a:t>VP Tourisme, Numérique </a:t>
                      </a:r>
                    </a:p>
                  </a:txBody>
                  <a:tcPr marL="64294" marR="7144" marT="7144" marB="0" anchor="ctr"/>
                </a:tc>
                <a:extLst>
                  <a:ext uri="{0D108BD9-81ED-4DB2-BD59-A6C34878D82A}">
                    <a16:rowId xmlns:a16="http://schemas.microsoft.com/office/drawing/2014/main" val="10002"/>
                  </a:ext>
                </a:extLst>
              </a:tr>
              <a:tr h="425272">
                <a:tc>
                  <a:txBody>
                    <a:bodyPr/>
                    <a:lstStyle/>
                    <a:p>
                      <a:pPr algn="l" rtl="0" fontAlgn="ctr"/>
                      <a:r>
                        <a:rPr lang="fr-FR" sz="1600" b="1" u="none" strike="noStrike" dirty="0">
                          <a:effectLst/>
                          <a:latin typeface="DM Sans" pitchFamily="2" charset="0"/>
                        </a:rPr>
                        <a:t>HIROU-ROBERT</a:t>
                      </a:r>
                      <a:endParaRPr lang="fr-FR" sz="1600" b="1" i="0" u="none" strike="noStrike" dirty="0">
                        <a:solidFill>
                          <a:srgbClr val="000000"/>
                        </a:solidFill>
                        <a:effectLst/>
                        <a:latin typeface="DM Sans" pitchFamily="2" charset="0"/>
                      </a:endParaRPr>
                    </a:p>
                  </a:txBody>
                  <a:tcPr marL="64294" marR="7144" marT="7144" marB="0" anchor="ctr"/>
                </a:tc>
                <a:tc>
                  <a:txBody>
                    <a:bodyPr/>
                    <a:lstStyle/>
                    <a:p>
                      <a:pPr algn="l" rtl="0" fontAlgn="ctr"/>
                      <a:r>
                        <a:rPr lang="fr-FR" sz="1600" u="none" strike="noStrike" dirty="0">
                          <a:effectLst/>
                          <a:latin typeface="DM Sans" pitchFamily="2" charset="0"/>
                        </a:rPr>
                        <a:t>Audrey</a:t>
                      </a:r>
                      <a:endParaRPr lang="fr-FR" sz="1600" b="0" i="0" u="none" strike="noStrike" dirty="0">
                        <a:solidFill>
                          <a:srgbClr val="000000"/>
                        </a:solidFill>
                        <a:effectLst/>
                        <a:latin typeface="DM Sans" pitchFamily="2" charset="0"/>
                      </a:endParaRPr>
                    </a:p>
                  </a:txBody>
                  <a:tcPr marL="64294" marR="7144" marT="7144" marB="0" anchor="ctr"/>
                </a:tc>
                <a:tc>
                  <a:txBody>
                    <a:bodyPr/>
                    <a:lstStyle/>
                    <a:p>
                      <a:pPr algn="l" rtl="0" fontAlgn="ctr"/>
                      <a:r>
                        <a:rPr lang="fr-FR" sz="1600" b="0" i="0" u="none" strike="noStrike" dirty="0">
                          <a:solidFill>
                            <a:schemeClr val="tx1"/>
                          </a:solidFill>
                          <a:effectLst/>
                          <a:latin typeface="DM Sans" pitchFamily="2" charset="0"/>
                        </a:rPr>
                        <a:t>VP Vie associative, sport et culture</a:t>
                      </a:r>
                    </a:p>
                  </a:txBody>
                  <a:tcPr marL="64294" marR="7144" marT="7144" marB="0" anchor="ctr"/>
                </a:tc>
                <a:extLst>
                  <a:ext uri="{0D108BD9-81ED-4DB2-BD59-A6C34878D82A}">
                    <a16:rowId xmlns:a16="http://schemas.microsoft.com/office/drawing/2014/main" val="10003"/>
                  </a:ext>
                </a:extLst>
              </a:tr>
              <a:tr h="425272">
                <a:tc>
                  <a:txBody>
                    <a:bodyPr/>
                    <a:lstStyle/>
                    <a:p>
                      <a:pPr algn="l" rtl="0" fontAlgn="ctr"/>
                      <a:r>
                        <a:rPr lang="fr-FR" sz="1600" b="1" u="none" strike="noStrike" dirty="0">
                          <a:effectLst/>
                          <a:latin typeface="DM Sans" pitchFamily="2" charset="0"/>
                        </a:rPr>
                        <a:t>DAHYOT</a:t>
                      </a:r>
                      <a:endParaRPr lang="fr-FR" sz="1600" b="1" i="0" u="none" strike="noStrike" dirty="0">
                        <a:solidFill>
                          <a:srgbClr val="000000"/>
                        </a:solidFill>
                        <a:effectLst/>
                        <a:latin typeface="DM Sans" pitchFamily="2" charset="0"/>
                      </a:endParaRPr>
                    </a:p>
                  </a:txBody>
                  <a:tcPr marL="64294" marR="7144" marT="7144" marB="0" anchor="ctr"/>
                </a:tc>
                <a:tc>
                  <a:txBody>
                    <a:bodyPr/>
                    <a:lstStyle/>
                    <a:p>
                      <a:pPr algn="l" rtl="0" fontAlgn="ctr"/>
                      <a:r>
                        <a:rPr lang="fr-FR" sz="1600" u="none" strike="noStrike" dirty="0">
                          <a:effectLst/>
                          <a:latin typeface="DM Sans" pitchFamily="2" charset="0"/>
                        </a:rPr>
                        <a:t>Dominique</a:t>
                      </a:r>
                      <a:endParaRPr lang="fr-FR" sz="1600" b="0" i="0" u="none" strike="noStrike" dirty="0">
                        <a:solidFill>
                          <a:srgbClr val="000000"/>
                        </a:solidFill>
                        <a:effectLst/>
                        <a:latin typeface="DM Sans" pitchFamily="2" charset="0"/>
                      </a:endParaRPr>
                    </a:p>
                  </a:txBody>
                  <a:tcPr marL="64294" marR="7144" marT="7144" marB="0" anchor="ctr"/>
                </a:tc>
                <a:tc>
                  <a:txBody>
                    <a:bodyPr/>
                    <a:lstStyle/>
                    <a:p>
                      <a:pPr algn="l" rtl="0" fontAlgn="ctr"/>
                      <a:r>
                        <a:rPr lang="fr-FR" sz="1600" b="0" i="0" u="none" strike="noStrike" dirty="0">
                          <a:solidFill>
                            <a:srgbClr val="000000"/>
                          </a:solidFill>
                          <a:effectLst/>
                          <a:latin typeface="DM Sans" pitchFamily="2" charset="0"/>
                        </a:rPr>
                        <a:t>VP Grand et Petit cycles de l’eau, patrimoine communautaire</a:t>
                      </a:r>
                    </a:p>
                  </a:txBody>
                  <a:tcPr marL="64294" marR="7144" marT="7144" marB="0" anchor="ctr"/>
                </a:tc>
                <a:extLst>
                  <a:ext uri="{0D108BD9-81ED-4DB2-BD59-A6C34878D82A}">
                    <a16:rowId xmlns:a16="http://schemas.microsoft.com/office/drawing/2014/main" val="10004"/>
                  </a:ext>
                </a:extLst>
              </a:tr>
              <a:tr h="425272">
                <a:tc>
                  <a:txBody>
                    <a:bodyPr/>
                    <a:lstStyle/>
                    <a:p>
                      <a:pPr algn="l" rtl="0" fontAlgn="ctr"/>
                      <a:r>
                        <a:rPr lang="fr-FR" sz="1600" b="1" u="none" strike="noStrike" dirty="0">
                          <a:effectLst/>
                          <a:latin typeface="DM Sans" pitchFamily="2" charset="0"/>
                        </a:rPr>
                        <a:t>THOMAS</a:t>
                      </a:r>
                      <a:endParaRPr lang="fr-FR" sz="1600" b="1" i="0" u="none" strike="noStrike" dirty="0">
                        <a:solidFill>
                          <a:srgbClr val="000000"/>
                        </a:solidFill>
                        <a:effectLst/>
                        <a:latin typeface="DM Sans" pitchFamily="2" charset="0"/>
                      </a:endParaRPr>
                    </a:p>
                  </a:txBody>
                  <a:tcPr marL="64294" marR="7144" marT="7144" marB="0" anchor="ctr"/>
                </a:tc>
                <a:tc>
                  <a:txBody>
                    <a:bodyPr/>
                    <a:lstStyle/>
                    <a:p>
                      <a:pPr algn="l" rtl="0" fontAlgn="ctr"/>
                      <a:r>
                        <a:rPr lang="fr-FR" sz="1600" b="0" i="0" u="none" strike="noStrike" dirty="0">
                          <a:solidFill>
                            <a:srgbClr val="000000"/>
                          </a:solidFill>
                          <a:effectLst/>
                          <a:latin typeface="DM Sans" pitchFamily="2" charset="0"/>
                        </a:rPr>
                        <a:t>Eric</a:t>
                      </a:r>
                    </a:p>
                  </a:txBody>
                  <a:tcPr marL="64294" marR="7144" marT="7144" marB="0" anchor="ctr"/>
                </a:tc>
                <a:tc>
                  <a:txBody>
                    <a:bodyPr/>
                    <a:lstStyle/>
                    <a:p>
                      <a:pPr algn="l" rtl="0" fontAlgn="ctr"/>
                      <a:r>
                        <a:rPr lang="fr-FR" sz="1600" u="none" strike="noStrike" dirty="0">
                          <a:effectLst/>
                          <a:latin typeface="DM Sans" pitchFamily="2" charset="0"/>
                        </a:rPr>
                        <a:t>VP Urbanisme, Habitat, planification déchets</a:t>
                      </a:r>
                      <a:endParaRPr lang="fr-FR" sz="1600" b="0" i="0" u="none" strike="noStrike" dirty="0">
                        <a:solidFill>
                          <a:srgbClr val="000000"/>
                        </a:solidFill>
                        <a:effectLst/>
                        <a:latin typeface="DM Sans" pitchFamily="2" charset="0"/>
                      </a:endParaRPr>
                    </a:p>
                  </a:txBody>
                  <a:tcPr marL="64294" marR="7144" marT="7144" marB="0" anchor="ctr"/>
                </a:tc>
                <a:extLst>
                  <a:ext uri="{0D108BD9-81ED-4DB2-BD59-A6C34878D82A}">
                    <a16:rowId xmlns:a16="http://schemas.microsoft.com/office/drawing/2014/main" val="10005"/>
                  </a:ext>
                </a:extLst>
              </a:tr>
              <a:tr h="425272">
                <a:tc>
                  <a:txBody>
                    <a:bodyPr/>
                    <a:lstStyle/>
                    <a:p>
                      <a:pPr algn="l" rtl="0" fontAlgn="ctr"/>
                      <a:r>
                        <a:rPr lang="fr-FR" sz="1600" b="1" u="none" strike="noStrike">
                          <a:effectLst/>
                          <a:latin typeface="DM Sans" pitchFamily="2" charset="0"/>
                        </a:rPr>
                        <a:t>KERGUELEN</a:t>
                      </a:r>
                      <a:endParaRPr lang="fr-FR" sz="1600" b="1" i="0" u="none" strike="noStrike">
                        <a:solidFill>
                          <a:srgbClr val="000000"/>
                        </a:solidFill>
                        <a:effectLst/>
                        <a:latin typeface="DM Sans" pitchFamily="2" charset="0"/>
                      </a:endParaRPr>
                    </a:p>
                  </a:txBody>
                  <a:tcPr marL="64294" marR="7144" marT="7144" marB="0" anchor="ctr"/>
                </a:tc>
                <a:tc>
                  <a:txBody>
                    <a:bodyPr/>
                    <a:lstStyle/>
                    <a:p>
                      <a:pPr algn="l" rtl="0" fontAlgn="ctr"/>
                      <a:r>
                        <a:rPr lang="fr-FR" sz="1600" u="none" strike="noStrike" dirty="0">
                          <a:effectLst/>
                          <a:latin typeface="DM Sans" pitchFamily="2" charset="0"/>
                        </a:rPr>
                        <a:t>Françoise</a:t>
                      </a:r>
                      <a:endParaRPr lang="fr-FR" sz="1600" b="0" i="0" u="none" strike="noStrike" dirty="0">
                        <a:solidFill>
                          <a:srgbClr val="000000"/>
                        </a:solidFill>
                        <a:effectLst/>
                        <a:latin typeface="DM Sans" pitchFamily="2" charset="0"/>
                      </a:endParaRPr>
                    </a:p>
                  </a:txBody>
                  <a:tcPr marL="64294" marR="7144" marT="7144" marB="0" anchor="ctr"/>
                </a:tc>
                <a:tc>
                  <a:txBody>
                    <a:bodyPr/>
                    <a:lstStyle/>
                    <a:p>
                      <a:pPr algn="l" rtl="0" fontAlgn="ctr"/>
                      <a:r>
                        <a:rPr lang="fr-FR" sz="1600" u="none" strike="noStrike" dirty="0">
                          <a:effectLst/>
                          <a:latin typeface="DM Sans" pitchFamily="2" charset="0"/>
                        </a:rPr>
                        <a:t> VP Action Sociale </a:t>
                      </a:r>
                      <a:endParaRPr lang="fr-FR" sz="1600" b="0" i="0" u="none" strike="noStrike" dirty="0">
                        <a:solidFill>
                          <a:srgbClr val="000000"/>
                        </a:solidFill>
                        <a:effectLst/>
                        <a:latin typeface="DM Sans" pitchFamily="2" charset="0"/>
                      </a:endParaRPr>
                    </a:p>
                  </a:txBody>
                  <a:tcPr marL="64294" marR="7144" marT="7144" marB="0" anchor="ctr"/>
                </a:tc>
                <a:extLst>
                  <a:ext uri="{0D108BD9-81ED-4DB2-BD59-A6C34878D82A}">
                    <a16:rowId xmlns:a16="http://schemas.microsoft.com/office/drawing/2014/main" val="10006"/>
                  </a:ext>
                </a:extLst>
              </a:tr>
              <a:tr h="425272">
                <a:tc>
                  <a:txBody>
                    <a:bodyPr/>
                    <a:lstStyle/>
                    <a:p>
                      <a:pPr algn="l" rtl="0" fontAlgn="ctr"/>
                      <a:r>
                        <a:rPr lang="fr-FR" sz="1600" b="1" u="none" strike="noStrike" dirty="0">
                          <a:effectLst/>
                          <a:latin typeface="DM Sans" pitchFamily="2" charset="0"/>
                        </a:rPr>
                        <a:t>NOGUES </a:t>
                      </a:r>
                      <a:endParaRPr lang="fr-FR" sz="1600" b="1" i="0" u="none" strike="noStrike" dirty="0">
                        <a:solidFill>
                          <a:srgbClr val="000000"/>
                        </a:solidFill>
                        <a:effectLst/>
                        <a:latin typeface="DM Sans" pitchFamily="2" charset="0"/>
                      </a:endParaRPr>
                    </a:p>
                  </a:txBody>
                  <a:tcPr marL="64294" marR="7144" marT="7144" marB="0" anchor="ctr"/>
                </a:tc>
                <a:tc>
                  <a:txBody>
                    <a:bodyPr/>
                    <a:lstStyle/>
                    <a:p>
                      <a:pPr algn="l" rtl="0" fontAlgn="ctr"/>
                      <a:r>
                        <a:rPr lang="fr-FR" sz="1600" b="0" i="0" u="none" strike="noStrike" dirty="0">
                          <a:solidFill>
                            <a:srgbClr val="000000"/>
                          </a:solidFill>
                          <a:effectLst/>
                          <a:latin typeface="DM Sans" pitchFamily="2" charset="0"/>
                        </a:rPr>
                        <a:t>Sandrine</a:t>
                      </a:r>
                    </a:p>
                  </a:txBody>
                  <a:tcPr marL="64294" marR="7144" marT="7144" marB="0" anchor="ctr"/>
                </a:tc>
                <a:tc>
                  <a:txBody>
                    <a:bodyPr/>
                    <a:lstStyle/>
                    <a:p>
                      <a:pPr algn="l" rtl="0" fontAlgn="ctr"/>
                      <a:r>
                        <a:rPr lang="fr-FR" sz="1600" u="none" strike="noStrike" dirty="0">
                          <a:effectLst/>
                          <a:latin typeface="DM Sans" pitchFamily="2" charset="0"/>
                        </a:rPr>
                        <a:t> Conseillère communautaire</a:t>
                      </a:r>
                      <a:endParaRPr lang="fr-FR" sz="1600" b="0" i="0" u="none" strike="noStrike" dirty="0">
                        <a:solidFill>
                          <a:srgbClr val="000000"/>
                        </a:solidFill>
                        <a:effectLst/>
                        <a:latin typeface="DM Sans" pitchFamily="2" charset="0"/>
                      </a:endParaRPr>
                    </a:p>
                  </a:txBody>
                  <a:tcPr marL="64294" marR="7144" marT="7144" marB="0" anchor="ctr"/>
                </a:tc>
                <a:extLst>
                  <a:ext uri="{0D108BD9-81ED-4DB2-BD59-A6C34878D82A}">
                    <a16:rowId xmlns:a16="http://schemas.microsoft.com/office/drawing/2014/main" val="10007"/>
                  </a:ext>
                </a:extLst>
              </a:tr>
              <a:tr h="425272">
                <a:tc>
                  <a:txBody>
                    <a:bodyPr/>
                    <a:lstStyle/>
                    <a:p>
                      <a:pPr algn="l" rtl="0" fontAlgn="ctr"/>
                      <a:r>
                        <a:rPr lang="fr-FR" sz="1600" b="1" u="none" strike="noStrike" dirty="0">
                          <a:effectLst/>
                          <a:latin typeface="DM Sans" pitchFamily="2" charset="0"/>
                        </a:rPr>
                        <a:t>ROLLAND</a:t>
                      </a:r>
                      <a:endParaRPr lang="fr-FR" sz="1600" b="1" i="0" u="none" strike="noStrike" dirty="0">
                        <a:solidFill>
                          <a:srgbClr val="000000"/>
                        </a:solidFill>
                        <a:effectLst/>
                        <a:latin typeface="DM Sans" pitchFamily="2" charset="0"/>
                      </a:endParaRPr>
                    </a:p>
                  </a:txBody>
                  <a:tcPr marL="64294" marR="7144" marT="7144" marB="0" anchor="ctr"/>
                </a:tc>
                <a:tc>
                  <a:txBody>
                    <a:bodyPr/>
                    <a:lstStyle/>
                    <a:p>
                      <a:pPr algn="l" rtl="0" fontAlgn="ctr"/>
                      <a:r>
                        <a:rPr lang="fr-FR" sz="1600" u="none" strike="noStrike" dirty="0">
                          <a:effectLst/>
                          <a:latin typeface="DM Sans" pitchFamily="2" charset="0"/>
                        </a:rPr>
                        <a:t>Bénédicte </a:t>
                      </a:r>
                      <a:endParaRPr lang="fr-FR" sz="1600" b="0" i="0" u="none" strike="noStrike" dirty="0">
                        <a:solidFill>
                          <a:srgbClr val="000000"/>
                        </a:solidFill>
                        <a:effectLst/>
                        <a:latin typeface="DM Sans" pitchFamily="2" charset="0"/>
                      </a:endParaRPr>
                    </a:p>
                  </a:txBody>
                  <a:tcPr marL="64294" marR="7144" marT="7144" marB="0" anchor="ctr"/>
                </a:tc>
                <a:tc>
                  <a:txBody>
                    <a:bodyPr/>
                    <a:lstStyle/>
                    <a:p>
                      <a:pPr algn="l" rtl="0" fontAlgn="ctr"/>
                      <a:r>
                        <a:rPr lang="fr-FR" sz="1600" u="none" strike="noStrike" dirty="0">
                          <a:effectLst/>
                          <a:latin typeface="DM Sans" pitchFamily="2" charset="0"/>
                        </a:rPr>
                        <a:t> Conseillère communautaire</a:t>
                      </a:r>
                      <a:endParaRPr lang="fr-FR" sz="1600" b="0" i="0" u="none" strike="noStrike" dirty="0">
                        <a:solidFill>
                          <a:srgbClr val="000000"/>
                        </a:solidFill>
                        <a:effectLst/>
                        <a:latin typeface="DM Sans" pitchFamily="2" charset="0"/>
                      </a:endParaRPr>
                    </a:p>
                  </a:txBody>
                  <a:tcPr marL="64294" marR="7144" marT="7144" marB="0" anchor="ctr"/>
                </a:tc>
                <a:extLst>
                  <a:ext uri="{0D108BD9-81ED-4DB2-BD59-A6C34878D82A}">
                    <a16:rowId xmlns:a16="http://schemas.microsoft.com/office/drawing/2014/main" val="10008"/>
                  </a:ext>
                </a:extLst>
              </a:tr>
            </a:tbl>
          </a:graphicData>
        </a:graphic>
      </p:graphicFrame>
      <p:sp>
        <p:nvSpPr>
          <p:cNvPr id="9" name="ZoneTexte 8">
            <a:extLst>
              <a:ext uri="{FF2B5EF4-FFF2-40B4-BE49-F238E27FC236}">
                <a16:creationId xmlns:a16="http://schemas.microsoft.com/office/drawing/2014/main" id="{4E6FF8C4-B01D-6F65-5CBC-982BA9D4351A}"/>
              </a:ext>
            </a:extLst>
          </p:cNvPr>
          <p:cNvSpPr txBox="1"/>
          <p:nvPr/>
        </p:nvSpPr>
        <p:spPr>
          <a:xfrm>
            <a:off x="972746" y="185405"/>
            <a:ext cx="6096000" cy="461665"/>
          </a:xfrm>
          <a:prstGeom prst="rect">
            <a:avLst/>
          </a:prstGeom>
          <a:noFill/>
        </p:spPr>
        <p:txBody>
          <a:bodyPr wrap="square">
            <a:spAutoFit/>
          </a:bodyPr>
          <a:lstStyle/>
          <a:p>
            <a:pPr marL="0" lvl="0" indent="0" algn="l" rtl="0">
              <a:spcBef>
                <a:spcPts val="0"/>
              </a:spcBef>
              <a:spcAft>
                <a:spcPts val="0"/>
              </a:spcAft>
              <a:buClr>
                <a:schemeClr val="dk1"/>
              </a:buClr>
              <a:buFont typeface="Arial"/>
              <a:buNone/>
            </a:pPr>
            <a:r>
              <a:rPr lang="fr-FR" sz="2400" b="1" dirty="0">
                <a:latin typeface="DM Sans" pitchFamily="2" charset="0"/>
                <a:ea typeface="Verdana"/>
                <a:cs typeface="Verdana"/>
                <a:sym typeface="Verdana"/>
              </a:rPr>
              <a:t>La gouvernance de la SPL </a:t>
            </a:r>
            <a:r>
              <a:rPr lang="fr-FR" sz="2400" b="1" dirty="0">
                <a:solidFill>
                  <a:schemeClr val="tx1"/>
                </a:solidFill>
                <a:effectLst/>
                <a:latin typeface="DM Sans" pitchFamily="2" charset="0"/>
                <a:ea typeface="Verdana"/>
                <a:cs typeface="Verdana"/>
                <a:sym typeface="Verdana"/>
              </a:rPr>
              <a:t> </a:t>
            </a:r>
            <a:endParaRPr lang="fr-FR" sz="2400" dirty="0">
              <a:solidFill>
                <a:schemeClr val="tx1"/>
              </a:solidFill>
              <a:effectLst/>
              <a:latin typeface="DM Sans" pitchFamily="2" charset="0"/>
              <a:ea typeface="Verdana"/>
              <a:cs typeface="Verdana"/>
              <a:sym typeface="Verdana"/>
            </a:endParaRPr>
          </a:p>
        </p:txBody>
      </p:sp>
      <p:graphicFrame>
        <p:nvGraphicFramePr>
          <p:cNvPr id="11" name="Tableau 10">
            <a:extLst>
              <a:ext uri="{FF2B5EF4-FFF2-40B4-BE49-F238E27FC236}">
                <a16:creationId xmlns:a16="http://schemas.microsoft.com/office/drawing/2014/main" id="{D8423A3A-2BC2-8D48-0E48-B1672F1D6997}"/>
              </a:ext>
            </a:extLst>
          </p:cNvPr>
          <p:cNvGraphicFramePr>
            <a:graphicFrameLocks noGrp="1"/>
          </p:cNvGraphicFramePr>
          <p:nvPr>
            <p:extLst>
              <p:ext uri="{D42A27DB-BD31-4B8C-83A1-F6EECF244321}">
                <p14:modId xmlns:p14="http://schemas.microsoft.com/office/powerpoint/2010/main" val="3278906582"/>
              </p:ext>
            </p:extLst>
          </p:nvPr>
        </p:nvGraphicFramePr>
        <p:xfrm>
          <a:off x="6479146" y="3837674"/>
          <a:ext cx="5433454" cy="542572"/>
        </p:xfrm>
        <a:graphic>
          <a:graphicData uri="http://schemas.openxmlformats.org/drawingml/2006/table">
            <a:tbl>
              <a:tblPr firstRow="1" bandRow="1"/>
              <a:tblGrid>
                <a:gridCol w="1293255">
                  <a:extLst>
                    <a:ext uri="{9D8B030D-6E8A-4147-A177-3AD203B41FA5}">
                      <a16:colId xmlns:a16="http://schemas.microsoft.com/office/drawing/2014/main" val="313169421"/>
                    </a:ext>
                  </a:extLst>
                </a:gridCol>
                <a:gridCol w="1524000">
                  <a:extLst>
                    <a:ext uri="{9D8B030D-6E8A-4147-A177-3AD203B41FA5}">
                      <a16:colId xmlns:a16="http://schemas.microsoft.com/office/drawing/2014/main" val="3948816215"/>
                    </a:ext>
                  </a:extLst>
                </a:gridCol>
                <a:gridCol w="2616199">
                  <a:extLst>
                    <a:ext uri="{9D8B030D-6E8A-4147-A177-3AD203B41FA5}">
                      <a16:colId xmlns:a16="http://schemas.microsoft.com/office/drawing/2014/main" val="3008862962"/>
                    </a:ext>
                  </a:extLst>
                </a:gridCol>
              </a:tblGrid>
              <a:tr h="542572">
                <a:tc>
                  <a:txBody>
                    <a:bodyPr/>
                    <a:lstStyle/>
                    <a:p>
                      <a:pPr algn="l" rtl="0" fontAlgn="ctr"/>
                      <a:r>
                        <a:rPr lang="fr-FR" sz="1600" b="1" u="none" strike="noStrike" dirty="0">
                          <a:effectLst/>
                          <a:latin typeface="DM Sans" pitchFamily="2" charset="0"/>
                        </a:rPr>
                        <a:t>LEBATSCHI</a:t>
                      </a:r>
                      <a:endParaRPr lang="fr-FR" sz="1600" b="1" i="0" u="none" strike="noStrike" dirty="0">
                        <a:solidFill>
                          <a:srgbClr val="000000"/>
                        </a:solidFill>
                        <a:effectLst/>
                        <a:latin typeface="DM Sans" pitchFamily="2" charset="0"/>
                      </a:endParaRPr>
                    </a:p>
                  </a:txBody>
                  <a:tcPr marL="64294" marR="7144" marT="7144" marB="0" anchor="ctr"/>
                </a:tc>
                <a:tc>
                  <a:txBody>
                    <a:bodyPr/>
                    <a:lstStyle/>
                    <a:p>
                      <a:pPr algn="l" rtl="0" fontAlgn="ctr"/>
                      <a:r>
                        <a:rPr lang="fr-FR" sz="1600" u="none" strike="noStrike" dirty="0">
                          <a:effectLst/>
                          <a:latin typeface="DM Sans" pitchFamily="2" charset="0"/>
                        </a:rPr>
                        <a:t>Yasmine </a:t>
                      </a:r>
                      <a:endParaRPr lang="fr-FR" sz="1600" b="0" i="0" u="none" strike="noStrike" dirty="0">
                        <a:solidFill>
                          <a:srgbClr val="000000"/>
                        </a:solidFill>
                        <a:effectLst/>
                        <a:latin typeface="DM Sans" pitchFamily="2" charset="0"/>
                      </a:endParaRPr>
                    </a:p>
                  </a:txBody>
                  <a:tcPr marL="64294" marR="7144" marT="7144" marB="0" anchor="ctr"/>
                </a:tc>
                <a:tc>
                  <a:txBody>
                    <a:bodyPr/>
                    <a:lstStyle/>
                    <a:p>
                      <a:pPr algn="l" rtl="0" fontAlgn="ctr"/>
                      <a:r>
                        <a:rPr lang="fr-FR" sz="1600" u="none" strike="noStrike" dirty="0">
                          <a:effectLst/>
                          <a:latin typeface="DM Sans" pitchFamily="2" charset="0"/>
                        </a:rPr>
                        <a:t>Représentante du CSE</a:t>
                      </a:r>
                      <a:endParaRPr lang="fr-FR" sz="1600" b="0" i="0" u="none" strike="noStrike" dirty="0">
                        <a:solidFill>
                          <a:srgbClr val="000000"/>
                        </a:solidFill>
                        <a:effectLst/>
                        <a:latin typeface="DM Sans" pitchFamily="2" charset="0"/>
                      </a:endParaRPr>
                    </a:p>
                  </a:txBody>
                  <a:tcPr marL="64294" marR="7144" marT="7144" marB="0" anchor="ctr"/>
                </a:tc>
                <a:extLst>
                  <a:ext uri="{0D108BD9-81ED-4DB2-BD59-A6C34878D82A}">
                    <a16:rowId xmlns:a16="http://schemas.microsoft.com/office/drawing/2014/main" val="3164498960"/>
                  </a:ext>
                </a:extLst>
              </a:tr>
            </a:tbl>
          </a:graphicData>
        </a:graphic>
      </p:graphicFrame>
      <p:pic>
        <p:nvPicPr>
          <p:cNvPr id="13" name="Image 12" descr="Une image contenant noir, obscurité&#10;&#10;Description générée automatiquement">
            <a:extLst>
              <a:ext uri="{FF2B5EF4-FFF2-40B4-BE49-F238E27FC236}">
                <a16:creationId xmlns:a16="http://schemas.microsoft.com/office/drawing/2014/main" id="{5D014845-8DE2-B9F9-B7C2-C9FE03F5BA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155" y="170715"/>
            <a:ext cx="460591" cy="426458"/>
          </a:xfrm>
          <a:prstGeom prst="rect">
            <a:avLst/>
          </a:prstGeom>
        </p:spPr>
      </p:pic>
      <p:sp>
        <p:nvSpPr>
          <p:cNvPr id="14" name="Rectangle 13">
            <a:extLst>
              <a:ext uri="{FF2B5EF4-FFF2-40B4-BE49-F238E27FC236}">
                <a16:creationId xmlns:a16="http://schemas.microsoft.com/office/drawing/2014/main" id="{0A900D8D-1088-68FE-9F75-F6BC03A78583}"/>
              </a:ext>
            </a:extLst>
          </p:cNvPr>
          <p:cNvSpPr/>
          <p:nvPr/>
        </p:nvSpPr>
        <p:spPr>
          <a:xfrm>
            <a:off x="6413501" y="4596011"/>
            <a:ext cx="5499100" cy="1861895"/>
          </a:xfrm>
          <a:prstGeom prst="rect">
            <a:avLst/>
          </a:prstGeom>
          <a:solidFill>
            <a:srgbClr val="CBC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rtl="0">
              <a:spcBef>
                <a:spcPts val="0"/>
              </a:spcBef>
              <a:spcAft>
                <a:spcPts val="0"/>
              </a:spcAft>
              <a:buNone/>
            </a:pPr>
            <a:endParaRPr lang="fr-FR" sz="1800" dirty="0">
              <a:latin typeface="DM Sans" pitchFamily="2" charset="0"/>
              <a:ea typeface="Verdana"/>
              <a:cs typeface="Verdana"/>
              <a:sym typeface="Verdana"/>
            </a:endParaRPr>
          </a:p>
        </p:txBody>
      </p:sp>
      <p:sp>
        <p:nvSpPr>
          <p:cNvPr id="15" name="ZoneTexte 14">
            <a:extLst>
              <a:ext uri="{FF2B5EF4-FFF2-40B4-BE49-F238E27FC236}">
                <a16:creationId xmlns:a16="http://schemas.microsoft.com/office/drawing/2014/main" id="{383F7F6B-35AE-74CE-F840-8CB59CFF6DB8}"/>
              </a:ext>
            </a:extLst>
          </p:cNvPr>
          <p:cNvSpPr txBox="1"/>
          <p:nvPr/>
        </p:nvSpPr>
        <p:spPr>
          <a:xfrm>
            <a:off x="10173215" y="4624042"/>
            <a:ext cx="2458995" cy="646331"/>
          </a:xfrm>
          <a:prstGeom prst="rect">
            <a:avLst/>
          </a:prstGeom>
          <a:noFill/>
        </p:spPr>
        <p:txBody>
          <a:bodyPr wrap="square" rtlCol="0">
            <a:spAutoFit/>
          </a:bodyPr>
          <a:lstStyle/>
          <a:p>
            <a:r>
              <a:rPr lang="fr-FR" dirty="0">
                <a:latin typeface="DM Sans" pitchFamily="2" charset="0"/>
              </a:rPr>
              <a:t>1 Assemblée</a:t>
            </a:r>
          </a:p>
          <a:p>
            <a:r>
              <a:rPr lang="fr-FR" dirty="0">
                <a:latin typeface="DM Sans" pitchFamily="2" charset="0"/>
              </a:rPr>
              <a:t> générale </a:t>
            </a:r>
          </a:p>
        </p:txBody>
      </p:sp>
      <p:sp>
        <p:nvSpPr>
          <p:cNvPr id="16" name="ZoneTexte 15">
            <a:extLst>
              <a:ext uri="{FF2B5EF4-FFF2-40B4-BE49-F238E27FC236}">
                <a16:creationId xmlns:a16="http://schemas.microsoft.com/office/drawing/2014/main" id="{B207A678-F4ED-C0F6-B2FA-9D66EABDE2AA}"/>
              </a:ext>
            </a:extLst>
          </p:cNvPr>
          <p:cNvSpPr txBox="1"/>
          <p:nvPr/>
        </p:nvSpPr>
        <p:spPr>
          <a:xfrm>
            <a:off x="8014388" y="4672262"/>
            <a:ext cx="2458995" cy="646331"/>
          </a:xfrm>
          <a:prstGeom prst="rect">
            <a:avLst/>
          </a:prstGeom>
          <a:noFill/>
        </p:spPr>
        <p:txBody>
          <a:bodyPr wrap="square" rtlCol="0">
            <a:spAutoFit/>
          </a:bodyPr>
          <a:lstStyle/>
          <a:p>
            <a:r>
              <a:rPr lang="fr-FR" dirty="0">
                <a:latin typeface="DM Sans" pitchFamily="2" charset="0"/>
              </a:rPr>
              <a:t>3 Conseils d’Administration</a:t>
            </a:r>
          </a:p>
        </p:txBody>
      </p:sp>
      <p:sp>
        <p:nvSpPr>
          <p:cNvPr id="17" name="ZoneTexte 16">
            <a:extLst>
              <a:ext uri="{FF2B5EF4-FFF2-40B4-BE49-F238E27FC236}">
                <a16:creationId xmlns:a16="http://schemas.microsoft.com/office/drawing/2014/main" id="{08B61345-7BF3-D4C3-4080-DA1EC26C38A2}"/>
              </a:ext>
            </a:extLst>
          </p:cNvPr>
          <p:cNvSpPr txBox="1"/>
          <p:nvPr/>
        </p:nvSpPr>
        <p:spPr>
          <a:xfrm>
            <a:off x="10220052" y="5541618"/>
            <a:ext cx="2458995" cy="369332"/>
          </a:xfrm>
          <a:prstGeom prst="rect">
            <a:avLst/>
          </a:prstGeom>
          <a:noFill/>
        </p:spPr>
        <p:txBody>
          <a:bodyPr wrap="square" rtlCol="0">
            <a:spAutoFit/>
          </a:bodyPr>
          <a:lstStyle/>
          <a:p>
            <a:r>
              <a:rPr lang="fr-FR" dirty="0">
                <a:latin typeface="DM Sans" pitchFamily="2" charset="0"/>
              </a:rPr>
              <a:t>1 Bureau</a:t>
            </a:r>
          </a:p>
        </p:txBody>
      </p:sp>
      <p:sp>
        <p:nvSpPr>
          <p:cNvPr id="18" name="ZoneTexte 17">
            <a:extLst>
              <a:ext uri="{FF2B5EF4-FFF2-40B4-BE49-F238E27FC236}">
                <a16:creationId xmlns:a16="http://schemas.microsoft.com/office/drawing/2014/main" id="{1C7F1E41-3FAE-7550-02FE-C3FDEC57AE78}"/>
              </a:ext>
            </a:extLst>
          </p:cNvPr>
          <p:cNvSpPr txBox="1"/>
          <p:nvPr/>
        </p:nvSpPr>
        <p:spPr>
          <a:xfrm>
            <a:off x="6413500" y="5449285"/>
            <a:ext cx="4574063" cy="923330"/>
          </a:xfrm>
          <a:prstGeom prst="rect">
            <a:avLst/>
          </a:prstGeom>
          <a:noFill/>
        </p:spPr>
        <p:txBody>
          <a:bodyPr wrap="square" rtlCol="0">
            <a:spAutoFit/>
          </a:bodyPr>
          <a:lstStyle/>
          <a:p>
            <a:r>
              <a:rPr lang="fr-FR" dirty="0">
                <a:latin typeface="DM Sans" pitchFamily="2" charset="0"/>
              </a:rPr>
              <a:t>Renouvellement de la convention d’exploitation avec Brocéliande Communauté 2023 - 2027</a:t>
            </a:r>
          </a:p>
        </p:txBody>
      </p:sp>
      <p:sp>
        <p:nvSpPr>
          <p:cNvPr id="41" name="ZoneTexte 40">
            <a:extLst>
              <a:ext uri="{FF2B5EF4-FFF2-40B4-BE49-F238E27FC236}">
                <a16:creationId xmlns:a16="http://schemas.microsoft.com/office/drawing/2014/main" id="{B04B033F-EC48-E5CC-2D68-57093BA5205A}"/>
              </a:ext>
            </a:extLst>
          </p:cNvPr>
          <p:cNvSpPr txBox="1"/>
          <p:nvPr/>
        </p:nvSpPr>
        <p:spPr>
          <a:xfrm>
            <a:off x="-4542459" y="4394331"/>
            <a:ext cx="4484465" cy="1754326"/>
          </a:xfrm>
          <a:prstGeom prst="rect">
            <a:avLst/>
          </a:prstGeom>
          <a:noFill/>
        </p:spPr>
        <p:txBody>
          <a:bodyPr wrap="square" rtlCol="0">
            <a:spAutoFit/>
          </a:bodyPr>
          <a:lstStyle/>
          <a:p>
            <a:r>
              <a:rPr lang="fr-FR" dirty="0"/>
              <a:t>En 2023, peu d’instances ont été organisées suite au départ de la Direction fin juin 2023. Les réunions stratégiques de la SPL ont repris leurs activités dès novembre suite à l’arrivée de la nouvelle directrice début octobre 2023.</a:t>
            </a:r>
          </a:p>
        </p:txBody>
      </p:sp>
      <p:cxnSp>
        <p:nvCxnSpPr>
          <p:cNvPr id="19" name="Connecteur droit 18">
            <a:extLst>
              <a:ext uri="{FF2B5EF4-FFF2-40B4-BE49-F238E27FC236}">
                <a16:creationId xmlns:a16="http://schemas.microsoft.com/office/drawing/2014/main" id="{1895CCD7-9B08-4C40-AB84-AF7CCC7ACA61}"/>
              </a:ext>
            </a:extLst>
          </p:cNvPr>
          <p:cNvCxnSpPr>
            <a:cxnSpLocks/>
          </p:cNvCxnSpPr>
          <p:nvPr/>
        </p:nvCxnSpPr>
        <p:spPr>
          <a:xfrm>
            <a:off x="10075318" y="4596012"/>
            <a:ext cx="0" cy="185000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Connecteur droit 19">
            <a:extLst>
              <a:ext uri="{FF2B5EF4-FFF2-40B4-BE49-F238E27FC236}">
                <a16:creationId xmlns:a16="http://schemas.microsoft.com/office/drawing/2014/main" id="{14E3E281-F8FF-0759-7921-26BBEA657B69}"/>
              </a:ext>
            </a:extLst>
          </p:cNvPr>
          <p:cNvCxnSpPr>
            <a:cxnSpLocks/>
          </p:cNvCxnSpPr>
          <p:nvPr/>
        </p:nvCxnSpPr>
        <p:spPr>
          <a:xfrm>
            <a:off x="6413500" y="5300228"/>
            <a:ext cx="5499101" cy="183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6" name="ZoneTexte 25">
            <a:extLst>
              <a:ext uri="{FF2B5EF4-FFF2-40B4-BE49-F238E27FC236}">
                <a16:creationId xmlns:a16="http://schemas.microsoft.com/office/drawing/2014/main" id="{EABFACF7-C5F1-DA50-509C-52EBC551AE20}"/>
              </a:ext>
            </a:extLst>
          </p:cNvPr>
          <p:cNvSpPr txBox="1"/>
          <p:nvPr/>
        </p:nvSpPr>
        <p:spPr>
          <a:xfrm>
            <a:off x="-4792642" y="3320143"/>
            <a:ext cx="4516381" cy="877163"/>
          </a:xfrm>
          <a:prstGeom prst="rect">
            <a:avLst/>
          </a:prstGeom>
          <a:noFill/>
        </p:spPr>
        <p:txBody>
          <a:bodyPr wrap="square" rtlCol="0">
            <a:spAutoFit/>
          </a:bodyPr>
          <a:lstStyle/>
          <a:p>
            <a:r>
              <a:rPr lang="fr-FR" sz="1700" dirty="0">
                <a:latin typeface="DM Sans" pitchFamily="2" charset="0"/>
              </a:rPr>
              <a:t>3 conseils d’administration annuels pour valider les actions et axes stratégiques de la SPL</a:t>
            </a:r>
          </a:p>
        </p:txBody>
      </p:sp>
    </p:spTree>
    <p:extLst>
      <p:ext uri="{BB962C8B-B14F-4D97-AF65-F5344CB8AC3E}">
        <p14:creationId xmlns:p14="http://schemas.microsoft.com/office/powerpoint/2010/main" val="4211955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E6A8A25-125D-C498-B6AB-7EA93BFFAB3B}"/>
              </a:ext>
            </a:extLst>
          </p:cNvPr>
          <p:cNvSpPr txBox="1"/>
          <p:nvPr/>
        </p:nvSpPr>
        <p:spPr>
          <a:xfrm>
            <a:off x="1169825" y="329560"/>
            <a:ext cx="6096000" cy="461665"/>
          </a:xfrm>
          <a:prstGeom prst="rect">
            <a:avLst/>
          </a:prstGeom>
          <a:noFill/>
        </p:spPr>
        <p:txBody>
          <a:bodyPr wrap="square">
            <a:spAutoFit/>
          </a:bodyPr>
          <a:lstStyle/>
          <a:p>
            <a:pPr marL="0" lvl="0" indent="0" algn="l" rtl="0">
              <a:spcBef>
                <a:spcPts val="0"/>
              </a:spcBef>
              <a:spcAft>
                <a:spcPts val="0"/>
              </a:spcAft>
              <a:buClr>
                <a:schemeClr val="dk1"/>
              </a:buClr>
              <a:buFont typeface="Arial"/>
              <a:buNone/>
            </a:pPr>
            <a:r>
              <a:rPr lang="fr-FR" sz="2400" b="1" dirty="0">
                <a:latin typeface="DM Sans" pitchFamily="2" charset="0"/>
                <a:ea typeface="Verdana"/>
                <a:cs typeface="Verdana"/>
                <a:sym typeface="Verdana"/>
              </a:rPr>
              <a:t>Les missions de la SPL </a:t>
            </a:r>
            <a:r>
              <a:rPr lang="fr-FR" sz="2400" b="1" dirty="0">
                <a:solidFill>
                  <a:schemeClr val="tx1"/>
                </a:solidFill>
                <a:effectLst/>
                <a:latin typeface="DM Sans" pitchFamily="2" charset="0"/>
                <a:ea typeface="Verdana"/>
                <a:cs typeface="Verdana"/>
                <a:sym typeface="Verdana"/>
              </a:rPr>
              <a:t> </a:t>
            </a:r>
            <a:endParaRPr lang="fr-FR" sz="2400" dirty="0">
              <a:solidFill>
                <a:schemeClr val="tx1"/>
              </a:solidFill>
              <a:effectLst/>
              <a:latin typeface="DM Sans" pitchFamily="2" charset="0"/>
              <a:ea typeface="Verdana"/>
              <a:cs typeface="Verdana"/>
              <a:sym typeface="Verdana"/>
            </a:endParaRPr>
          </a:p>
        </p:txBody>
      </p:sp>
      <p:pic>
        <p:nvPicPr>
          <p:cNvPr id="5" name="Image 4" descr="Une image contenant noir, obscurité&#10;&#10;Description générée automatiquement">
            <a:extLst>
              <a:ext uri="{FF2B5EF4-FFF2-40B4-BE49-F238E27FC236}">
                <a16:creationId xmlns:a16="http://schemas.microsoft.com/office/drawing/2014/main" id="{D727536A-DE29-A2F3-E536-D97FECDF2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909" y="263778"/>
            <a:ext cx="460591" cy="426458"/>
          </a:xfrm>
          <a:prstGeom prst="rect">
            <a:avLst/>
          </a:prstGeom>
        </p:spPr>
      </p:pic>
      <p:sp>
        <p:nvSpPr>
          <p:cNvPr id="6" name="Google Shape;233;p9">
            <a:extLst>
              <a:ext uri="{FF2B5EF4-FFF2-40B4-BE49-F238E27FC236}">
                <a16:creationId xmlns:a16="http://schemas.microsoft.com/office/drawing/2014/main" id="{9F4B5217-B02A-14E8-2670-844A313C92F8}"/>
              </a:ext>
            </a:extLst>
          </p:cNvPr>
          <p:cNvSpPr txBox="1">
            <a:spLocks noGrp="1"/>
          </p:cNvSpPr>
          <p:nvPr>
            <p:ph type="body" idx="1"/>
          </p:nvPr>
        </p:nvSpPr>
        <p:spPr>
          <a:xfrm>
            <a:off x="784337" y="1056761"/>
            <a:ext cx="11050311" cy="3205702"/>
          </a:xfrm>
          <a:prstGeom prst="rect">
            <a:avLst/>
          </a:prstGeom>
          <a:noFill/>
          <a:ln>
            <a:noFill/>
          </a:ln>
        </p:spPr>
        <p:txBody>
          <a:bodyPr spcFirstLastPara="1" wrap="square" lIns="91425" tIns="45700" rIns="91425" bIns="45700" anchor="t" anchorCtr="0">
            <a:normAutofit fontScale="92500" lnSpcReduction="10000"/>
          </a:bodyPr>
          <a:lstStyle/>
          <a:p>
            <a:pPr lvl="0" algn="l" rtl="0">
              <a:lnSpc>
                <a:spcPct val="80000"/>
              </a:lnSpc>
              <a:spcBef>
                <a:spcPts val="0"/>
              </a:spcBef>
              <a:spcAft>
                <a:spcPts val="0"/>
              </a:spcAft>
              <a:buClr>
                <a:srgbClr val="986321"/>
              </a:buClr>
              <a:buSzPts val="2405"/>
            </a:pPr>
            <a:r>
              <a:rPr lang="fr-FR" sz="1800" b="1" dirty="0">
                <a:solidFill>
                  <a:schemeClr val="tx1"/>
                </a:solidFill>
                <a:effectLst/>
                <a:latin typeface="DM Sans" pitchFamily="2" charset="0"/>
                <a:ea typeface="Verdana"/>
                <a:cs typeface="Verdana"/>
                <a:sym typeface="Verdana"/>
              </a:rPr>
              <a:t>4 grands types de missions organisées avec nos collectivités actionnaires </a:t>
            </a:r>
            <a:endParaRPr sz="1800" dirty="0">
              <a:solidFill>
                <a:schemeClr val="tx1"/>
              </a:solidFill>
              <a:effectLst/>
              <a:latin typeface="DM Sans" pitchFamily="2" charset="0"/>
              <a:ea typeface="Verdana"/>
              <a:cs typeface="Verdana"/>
              <a:sym typeface="Verdana"/>
            </a:endParaRPr>
          </a:p>
          <a:p>
            <a:pPr lvl="0" algn="l" rtl="0">
              <a:lnSpc>
                <a:spcPct val="80000"/>
              </a:lnSpc>
              <a:spcBef>
                <a:spcPts val="222"/>
              </a:spcBef>
              <a:spcAft>
                <a:spcPts val="0"/>
              </a:spcAft>
              <a:buClr>
                <a:srgbClr val="986321"/>
              </a:buClr>
              <a:buSzPts val="1110"/>
            </a:pPr>
            <a:endParaRPr sz="1800" dirty="0">
              <a:solidFill>
                <a:schemeClr val="tx1"/>
              </a:solidFill>
              <a:effectLst/>
              <a:latin typeface="DM Sans" pitchFamily="2" charset="0"/>
              <a:ea typeface="Verdana"/>
              <a:cs typeface="Verdana"/>
              <a:sym typeface="Verdana"/>
            </a:endParaRPr>
          </a:p>
          <a:p>
            <a:pPr marL="114300" lvl="0" algn="l" rtl="0">
              <a:lnSpc>
                <a:spcPct val="100000"/>
              </a:lnSpc>
              <a:spcBef>
                <a:spcPts val="400"/>
              </a:spcBef>
              <a:spcAft>
                <a:spcPts val="0"/>
              </a:spcAft>
              <a:buClr>
                <a:schemeClr val="dk1"/>
              </a:buClr>
              <a:buSzPts val="1800"/>
            </a:pPr>
            <a:r>
              <a:rPr lang="fr-FR" sz="1800" dirty="0">
                <a:solidFill>
                  <a:schemeClr val="tx1"/>
                </a:solidFill>
                <a:effectLst/>
                <a:latin typeface="DM Sans" pitchFamily="2" charset="0"/>
                <a:ea typeface="Verdana"/>
                <a:cs typeface="Verdana"/>
                <a:sym typeface="Verdana"/>
              </a:rPr>
              <a:t>Une mission de service public, l’Office de Tourisme de Brocéliande et le point info de la RN 24, régie par la convention avec la Brocéliande Communauté </a:t>
            </a:r>
            <a:endParaRPr sz="1800" dirty="0">
              <a:solidFill>
                <a:schemeClr val="tx1"/>
              </a:solidFill>
              <a:effectLst/>
              <a:latin typeface="DM Sans" pitchFamily="2" charset="0"/>
              <a:ea typeface="Verdana"/>
              <a:cs typeface="Verdana"/>
              <a:sym typeface="Verdana"/>
            </a:endParaRPr>
          </a:p>
          <a:p>
            <a:pPr marL="114300" lvl="0" algn="l" rtl="0">
              <a:lnSpc>
                <a:spcPct val="100000"/>
              </a:lnSpc>
              <a:spcBef>
                <a:spcPts val="1000"/>
              </a:spcBef>
              <a:spcAft>
                <a:spcPts val="0"/>
              </a:spcAft>
              <a:buClr>
                <a:schemeClr val="dk1"/>
              </a:buClr>
              <a:buSzPts val="1800"/>
            </a:pPr>
            <a:r>
              <a:rPr lang="fr-FR" sz="1800" dirty="0">
                <a:solidFill>
                  <a:schemeClr val="tx1"/>
                </a:solidFill>
                <a:effectLst/>
                <a:latin typeface="DM Sans" pitchFamily="2" charset="0"/>
                <a:ea typeface="Verdana"/>
                <a:cs typeface="Verdana"/>
                <a:sym typeface="Verdana"/>
              </a:rPr>
              <a:t>Une mission commerciale, la gestion de la Porte des Secrets et la commercialisation de balades contées et de prestations de loisirs et découvertes culturelles, régie par la convention avec la Brocéliande Communauté </a:t>
            </a:r>
            <a:endParaRPr sz="1800" dirty="0">
              <a:solidFill>
                <a:schemeClr val="tx1"/>
              </a:solidFill>
              <a:effectLst/>
              <a:latin typeface="DM Sans" pitchFamily="2" charset="0"/>
              <a:ea typeface="Verdana"/>
              <a:cs typeface="Verdana"/>
              <a:sym typeface="Verdana"/>
            </a:endParaRPr>
          </a:p>
          <a:p>
            <a:pPr marL="114300" lvl="0" algn="l" rtl="0">
              <a:lnSpc>
                <a:spcPct val="100000"/>
              </a:lnSpc>
              <a:spcBef>
                <a:spcPts val="1000"/>
              </a:spcBef>
              <a:spcAft>
                <a:spcPts val="0"/>
              </a:spcAft>
              <a:buClr>
                <a:schemeClr val="dk1"/>
              </a:buClr>
              <a:buSzPts val="1800"/>
            </a:pPr>
            <a:r>
              <a:rPr lang="fr-FR" sz="1800" dirty="0">
                <a:solidFill>
                  <a:schemeClr val="tx1"/>
                </a:solidFill>
                <a:effectLst/>
                <a:latin typeface="DM Sans" pitchFamily="2" charset="0"/>
                <a:ea typeface="Verdana"/>
                <a:cs typeface="Verdana"/>
                <a:sym typeface="Verdana"/>
              </a:rPr>
              <a:t>L’organisation de la collecte de la taxe de séjour</a:t>
            </a:r>
            <a:endParaRPr sz="1800" dirty="0">
              <a:solidFill>
                <a:schemeClr val="tx1"/>
              </a:solidFill>
              <a:effectLst/>
              <a:latin typeface="DM Sans" pitchFamily="2" charset="0"/>
              <a:ea typeface="Verdana"/>
              <a:cs typeface="Verdana"/>
              <a:sym typeface="Verdana"/>
            </a:endParaRPr>
          </a:p>
          <a:p>
            <a:pPr marL="114300" lvl="0" algn="l" rtl="0">
              <a:lnSpc>
                <a:spcPct val="100000"/>
              </a:lnSpc>
              <a:spcBef>
                <a:spcPts val="1000"/>
              </a:spcBef>
              <a:spcAft>
                <a:spcPts val="1000"/>
              </a:spcAft>
              <a:buClr>
                <a:schemeClr val="dk1"/>
              </a:buClr>
              <a:buSzPts val="1800"/>
            </a:pPr>
            <a:r>
              <a:rPr lang="fr-FR" sz="1800" dirty="0">
                <a:solidFill>
                  <a:schemeClr val="tx1"/>
                </a:solidFill>
                <a:effectLst/>
                <a:latin typeface="DM Sans" pitchFamily="2" charset="0"/>
                <a:ea typeface="Verdana"/>
                <a:cs typeface="Verdana"/>
                <a:sym typeface="Verdana"/>
              </a:rPr>
              <a:t>2 missions locales régies par une convention avec Paimpont: promotion d’un tourisme durable en développant une offre en lien avec le patrimoine culturel, naturel, et historique de la commune et en mettant en valeur les équipements communaux (EEB, camping, prestation…)</a:t>
            </a:r>
            <a:endParaRPr sz="1800" dirty="0">
              <a:solidFill>
                <a:schemeClr val="tx1"/>
              </a:solidFill>
              <a:effectLst/>
              <a:latin typeface="DM Sans" pitchFamily="2" charset="0"/>
              <a:ea typeface="Verdana"/>
              <a:cs typeface="Verdana"/>
              <a:sym typeface="Verdana"/>
            </a:endParaRPr>
          </a:p>
        </p:txBody>
      </p:sp>
      <p:pic>
        <p:nvPicPr>
          <p:cNvPr id="2064" name="Picture 16" descr="Emploi Saisonnier sur Brocéliande Communauté">
            <a:extLst>
              <a:ext uri="{FF2B5EF4-FFF2-40B4-BE49-F238E27FC236}">
                <a16:creationId xmlns:a16="http://schemas.microsoft.com/office/drawing/2014/main" id="{93D6340D-FB20-6597-066F-578B628DA4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155" y="4656020"/>
            <a:ext cx="2105425" cy="580467"/>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Logo Paimpont - Office de Tourisme de Brocéliande">
            <a:extLst>
              <a:ext uri="{FF2B5EF4-FFF2-40B4-BE49-F238E27FC236}">
                <a16:creationId xmlns:a16="http://schemas.microsoft.com/office/drawing/2014/main" id="{96A33C6C-5139-74C1-9114-D58AF20156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65" y="5591340"/>
            <a:ext cx="1589225" cy="1104777"/>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a:extLst>
              <a:ext uri="{FF2B5EF4-FFF2-40B4-BE49-F238E27FC236}">
                <a16:creationId xmlns:a16="http://schemas.microsoft.com/office/drawing/2014/main" id="{5C56934E-B0FD-2D20-48F1-2CF85EACC06B}"/>
              </a:ext>
            </a:extLst>
          </p:cNvPr>
          <p:cNvSpPr txBox="1"/>
          <p:nvPr/>
        </p:nvSpPr>
        <p:spPr>
          <a:xfrm>
            <a:off x="2524741" y="4527999"/>
            <a:ext cx="3243939" cy="923330"/>
          </a:xfrm>
          <a:prstGeom prst="rect">
            <a:avLst/>
          </a:prstGeom>
          <a:noFill/>
        </p:spPr>
        <p:txBody>
          <a:bodyPr wrap="square" rtlCol="0">
            <a:spAutoFit/>
          </a:bodyPr>
          <a:lstStyle/>
          <a:p>
            <a:r>
              <a:rPr lang="fr-FR" dirty="0">
                <a:latin typeface="DM Sans" pitchFamily="2" charset="0"/>
              </a:rPr>
              <a:t>Brocéliande Communauté a la compétence tourisme, qu’elle délègue.</a:t>
            </a:r>
          </a:p>
        </p:txBody>
      </p:sp>
      <p:sp>
        <p:nvSpPr>
          <p:cNvPr id="16" name="ZoneTexte 15">
            <a:extLst>
              <a:ext uri="{FF2B5EF4-FFF2-40B4-BE49-F238E27FC236}">
                <a16:creationId xmlns:a16="http://schemas.microsoft.com/office/drawing/2014/main" id="{7AFBF09A-79BE-2665-76F6-50505C36E259}"/>
              </a:ext>
            </a:extLst>
          </p:cNvPr>
          <p:cNvSpPr txBox="1"/>
          <p:nvPr/>
        </p:nvSpPr>
        <p:spPr>
          <a:xfrm>
            <a:off x="1756805" y="5944885"/>
            <a:ext cx="9741887" cy="369332"/>
          </a:xfrm>
          <a:prstGeom prst="rect">
            <a:avLst/>
          </a:prstGeom>
          <a:noFill/>
        </p:spPr>
        <p:txBody>
          <a:bodyPr wrap="square" rtlCol="0">
            <a:spAutoFit/>
          </a:bodyPr>
          <a:lstStyle/>
          <a:p>
            <a:pPr algn="ctr"/>
            <a:r>
              <a:rPr lang="fr-FR" dirty="0">
                <a:latin typeface="DM Sans" pitchFamily="2" charset="0"/>
              </a:rPr>
              <a:t>Soutien stratégique et technique dans l’accueil des visiteurs sur la commune.</a:t>
            </a:r>
          </a:p>
        </p:txBody>
      </p:sp>
      <p:sp>
        <p:nvSpPr>
          <p:cNvPr id="7" name="Rectangle 6">
            <a:extLst>
              <a:ext uri="{FF2B5EF4-FFF2-40B4-BE49-F238E27FC236}">
                <a16:creationId xmlns:a16="http://schemas.microsoft.com/office/drawing/2014/main" id="{81676731-C748-9EBC-D3A7-31A0E44A3508}"/>
              </a:ext>
            </a:extLst>
          </p:cNvPr>
          <p:cNvSpPr/>
          <p:nvPr/>
        </p:nvSpPr>
        <p:spPr>
          <a:xfrm>
            <a:off x="-4442504" y="2667211"/>
            <a:ext cx="3903757" cy="1130371"/>
          </a:xfrm>
          <a:custGeom>
            <a:avLst/>
            <a:gdLst>
              <a:gd name="connsiteX0" fmla="*/ 0 w 3903757"/>
              <a:gd name="connsiteY0" fmla="*/ 0 h 1130371"/>
              <a:gd name="connsiteX1" fmla="*/ 518642 w 3903757"/>
              <a:gd name="connsiteY1" fmla="*/ 0 h 1130371"/>
              <a:gd name="connsiteX2" fmla="*/ 959209 w 3903757"/>
              <a:gd name="connsiteY2" fmla="*/ 0 h 1130371"/>
              <a:gd name="connsiteX3" fmla="*/ 1594964 w 3903757"/>
              <a:gd name="connsiteY3" fmla="*/ 0 h 1130371"/>
              <a:gd name="connsiteX4" fmla="*/ 2113606 w 3903757"/>
              <a:gd name="connsiteY4" fmla="*/ 0 h 1130371"/>
              <a:gd name="connsiteX5" fmla="*/ 2632248 w 3903757"/>
              <a:gd name="connsiteY5" fmla="*/ 0 h 1130371"/>
              <a:gd name="connsiteX6" fmla="*/ 3268002 w 3903757"/>
              <a:gd name="connsiteY6" fmla="*/ 0 h 1130371"/>
              <a:gd name="connsiteX7" fmla="*/ 3903757 w 3903757"/>
              <a:gd name="connsiteY7" fmla="*/ 0 h 1130371"/>
              <a:gd name="connsiteX8" fmla="*/ 3903757 w 3903757"/>
              <a:gd name="connsiteY8" fmla="*/ 587793 h 1130371"/>
              <a:gd name="connsiteX9" fmla="*/ 3903757 w 3903757"/>
              <a:gd name="connsiteY9" fmla="*/ 1130371 h 1130371"/>
              <a:gd name="connsiteX10" fmla="*/ 3424153 w 3903757"/>
              <a:gd name="connsiteY10" fmla="*/ 1130371 h 1130371"/>
              <a:gd name="connsiteX11" fmla="*/ 2866473 w 3903757"/>
              <a:gd name="connsiteY11" fmla="*/ 1130371 h 1130371"/>
              <a:gd name="connsiteX12" fmla="*/ 2347831 w 3903757"/>
              <a:gd name="connsiteY12" fmla="*/ 1130371 h 1130371"/>
              <a:gd name="connsiteX13" fmla="*/ 1712076 w 3903757"/>
              <a:gd name="connsiteY13" fmla="*/ 1130371 h 1130371"/>
              <a:gd name="connsiteX14" fmla="*/ 1076322 w 3903757"/>
              <a:gd name="connsiteY14" fmla="*/ 1130371 h 1130371"/>
              <a:gd name="connsiteX15" fmla="*/ 596717 w 3903757"/>
              <a:gd name="connsiteY15" fmla="*/ 1130371 h 1130371"/>
              <a:gd name="connsiteX16" fmla="*/ 0 w 3903757"/>
              <a:gd name="connsiteY16" fmla="*/ 1130371 h 1130371"/>
              <a:gd name="connsiteX17" fmla="*/ 0 w 3903757"/>
              <a:gd name="connsiteY17" fmla="*/ 542578 h 1130371"/>
              <a:gd name="connsiteX18" fmla="*/ 0 w 3903757"/>
              <a:gd name="connsiteY18" fmla="*/ 0 h 113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03757" h="1130371" extrusionOk="0">
                <a:moveTo>
                  <a:pt x="0" y="0"/>
                </a:moveTo>
                <a:cubicBezTo>
                  <a:pt x="147295" y="-7357"/>
                  <a:pt x="276299" y="16343"/>
                  <a:pt x="518642" y="0"/>
                </a:cubicBezTo>
                <a:cubicBezTo>
                  <a:pt x="760985" y="-16343"/>
                  <a:pt x="814940" y="14626"/>
                  <a:pt x="959209" y="0"/>
                </a:cubicBezTo>
                <a:cubicBezTo>
                  <a:pt x="1103478" y="-14626"/>
                  <a:pt x="1404299" y="28721"/>
                  <a:pt x="1594964" y="0"/>
                </a:cubicBezTo>
                <a:cubicBezTo>
                  <a:pt x="1785629" y="-28721"/>
                  <a:pt x="1875139" y="47279"/>
                  <a:pt x="2113606" y="0"/>
                </a:cubicBezTo>
                <a:cubicBezTo>
                  <a:pt x="2352073" y="-47279"/>
                  <a:pt x="2434057" y="39356"/>
                  <a:pt x="2632248" y="0"/>
                </a:cubicBezTo>
                <a:cubicBezTo>
                  <a:pt x="2830439" y="-39356"/>
                  <a:pt x="2956748" y="60602"/>
                  <a:pt x="3268002" y="0"/>
                </a:cubicBezTo>
                <a:cubicBezTo>
                  <a:pt x="3579256" y="-60602"/>
                  <a:pt x="3686711" y="76082"/>
                  <a:pt x="3903757" y="0"/>
                </a:cubicBezTo>
                <a:cubicBezTo>
                  <a:pt x="3938626" y="197988"/>
                  <a:pt x="3838946" y="421800"/>
                  <a:pt x="3903757" y="587793"/>
                </a:cubicBezTo>
                <a:cubicBezTo>
                  <a:pt x="3968568" y="753786"/>
                  <a:pt x="3880708" y="971317"/>
                  <a:pt x="3903757" y="1130371"/>
                </a:cubicBezTo>
                <a:cubicBezTo>
                  <a:pt x="3750380" y="1157093"/>
                  <a:pt x="3541933" y="1073292"/>
                  <a:pt x="3424153" y="1130371"/>
                </a:cubicBezTo>
                <a:cubicBezTo>
                  <a:pt x="3306373" y="1187450"/>
                  <a:pt x="3114904" y="1125809"/>
                  <a:pt x="2866473" y="1130371"/>
                </a:cubicBezTo>
                <a:cubicBezTo>
                  <a:pt x="2618042" y="1134933"/>
                  <a:pt x="2501910" y="1128446"/>
                  <a:pt x="2347831" y="1130371"/>
                </a:cubicBezTo>
                <a:cubicBezTo>
                  <a:pt x="2193752" y="1132296"/>
                  <a:pt x="1988634" y="1119780"/>
                  <a:pt x="1712076" y="1130371"/>
                </a:cubicBezTo>
                <a:cubicBezTo>
                  <a:pt x="1435519" y="1140962"/>
                  <a:pt x="1315255" y="1077608"/>
                  <a:pt x="1076322" y="1130371"/>
                </a:cubicBezTo>
                <a:cubicBezTo>
                  <a:pt x="837389" y="1183134"/>
                  <a:pt x="726760" y="1124712"/>
                  <a:pt x="596717" y="1130371"/>
                </a:cubicBezTo>
                <a:cubicBezTo>
                  <a:pt x="466675" y="1136030"/>
                  <a:pt x="215404" y="1086114"/>
                  <a:pt x="0" y="1130371"/>
                </a:cubicBezTo>
                <a:cubicBezTo>
                  <a:pt x="-50469" y="837007"/>
                  <a:pt x="64990" y="808561"/>
                  <a:pt x="0" y="542578"/>
                </a:cubicBezTo>
                <a:cubicBezTo>
                  <a:pt x="-64990" y="276595"/>
                  <a:pt x="44951" y="182963"/>
                  <a:pt x="0" y="0"/>
                </a:cubicBezTo>
                <a:close/>
              </a:path>
            </a:pathLst>
          </a:custGeom>
          <a:noFill/>
          <a:ln w="28575">
            <a:solidFill>
              <a:srgbClr val="CBCF48"/>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b="1" dirty="0">
                <a:solidFill>
                  <a:srgbClr val="007267"/>
                </a:solidFill>
                <a:latin typeface="DM Sans" pitchFamily="2" charset="0"/>
              </a:rPr>
              <a:t>1 Président – 1 bureau</a:t>
            </a:r>
          </a:p>
          <a:p>
            <a:pPr algn="ctr"/>
            <a:r>
              <a:rPr lang="fr-FR" b="1" dirty="0">
                <a:solidFill>
                  <a:srgbClr val="007267"/>
                </a:solidFill>
                <a:latin typeface="DM Sans" pitchFamily="2" charset="0"/>
              </a:rPr>
              <a:t>1 Conseil d’administration</a:t>
            </a:r>
          </a:p>
        </p:txBody>
      </p:sp>
      <p:sp>
        <p:nvSpPr>
          <p:cNvPr id="8" name="Rectangle 7">
            <a:extLst>
              <a:ext uri="{FF2B5EF4-FFF2-40B4-BE49-F238E27FC236}">
                <a16:creationId xmlns:a16="http://schemas.microsoft.com/office/drawing/2014/main" id="{2A4E7920-A528-D99D-1759-EF32B1B2A858}"/>
              </a:ext>
            </a:extLst>
          </p:cNvPr>
          <p:cNvSpPr/>
          <p:nvPr/>
        </p:nvSpPr>
        <p:spPr>
          <a:xfrm>
            <a:off x="6279353" y="4292828"/>
            <a:ext cx="5555295" cy="1449215"/>
          </a:xfrm>
          <a:custGeom>
            <a:avLst/>
            <a:gdLst>
              <a:gd name="connsiteX0" fmla="*/ 0 w 5555295"/>
              <a:gd name="connsiteY0" fmla="*/ 0 h 1449215"/>
              <a:gd name="connsiteX1" fmla="*/ 499977 w 5555295"/>
              <a:gd name="connsiteY1" fmla="*/ 0 h 1449215"/>
              <a:gd name="connsiteX2" fmla="*/ 888847 w 5555295"/>
              <a:gd name="connsiteY2" fmla="*/ 0 h 1449215"/>
              <a:gd name="connsiteX3" fmla="*/ 1555483 w 5555295"/>
              <a:gd name="connsiteY3" fmla="*/ 0 h 1449215"/>
              <a:gd name="connsiteX4" fmla="*/ 2055459 w 5555295"/>
              <a:gd name="connsiteY4" fmla="*/ 0 h 1449215"/>
              <a:gd name="connsiteX5" fmla="*/ 2555436 w 5555295"/>
              <a:gd name="connsiteY5" fmla="*/ 0 h 1449215"/>
              <a:gd name="connsiteX6" fmla="*/ 3222071 w 5555295"/>
              <a:gd name="connsiteY6" fmla="*/ 0 h 1449215"/>
              <a:gd name="connsiteX7" fmla="*/ 3666495 w 5555295"/>
              <a:gd name="connsiteY7" fmla="*/ 0 h 1449215"/>
              <a:gd name="connsiteX8" fmla="*/ 4333130 w 5555295"/>
              <a:gd name="connsiteY8" fmla="*/ 0 h 1449215"/>
              <a:gd name="connsiteX9" fmla="*/ 4999766 w 5555295"/>
              <a:gd name="connsiteY9" fmla="*/ 0 h 1449215"/>
              <a:gd name="connsiteX10" fmla="*/ 5555295 w 5555295"/>
              <a:gd name="connsiteY10" fmla="*/ 0 h 1449215"/>
              <a:gd name="connsiteX11" fmla="*/ 5555295 w 5555295"/>
              <a:gd name="connsiteY11" fmla="*/ 512056 h 1449215"/>
              <a:gd name="connsiteX12" fmla="*/ 5555295 w 5555295"/>
              <a:gd name="connsiteY12" fmla="*/ 1009620 h 1449215"/>
              <a:gd name="connsiteX13" fmla="*/ 5555295 w 5555295"/>
              <a:gd name="connsiteY13" fmla="*/ 1449215 h 1449215"/>
              <a:gd name="connsiteX14" fmla="*/ 4999766 w 5555295"/>
              <a:gd name="connsiteY14" fmla="*/ 1449215 h 1449215"/>
              <a:gd name="connsiteX15" fmla="*/ 4555342 w 5555295"/>
              <a:gd name="connsiteY15" fmla="*/ 1449215 h 1449215"/>
              <a:gd name="connsiteX16" fmla="*/ 3999812 w 5555295"/>
              <a:gd name="connsiteY16" fmla="*/ 1449215 h 1449215"/>
              <a:gd name="connsiteX17" fmla="*/ 3333177 w 5555295"/>
              <a:gd name="connsiteY17" fmla="*/ 1449215 h 1449215"/>
              <a:gd name="connsiteX18" fmla="*/ 2777648 w 5555295"/>
              <a:gd name="connsiteY18" fmla="*/ 1449215 h 1449215"/>
              <a:gd name="connsiteX19" fmla="*/ 2388777 w 5555295"/>
              <a:gd name="connsiteY19" fmla="*/ 1449215 h 1449215"/>
              <a:gd name="connsiteX20" fmla="*/ 1944353 w 5555295"/>
              <a:gd name="connsiteY20" fmla="*/ 1449215 h 1449215"/>
              <a:gd name="connsiteX21" fmla="*/ 1277718 w 5555295"/>
              <a:gd name="connsiteY21" fmla="*/ 1449215 h 1449215"/>
              <a:gd name="connsiteX22" fmla="*/ 722188 w 5555295"/>
              <a:gd name="connsiteY22" fmla="*/ 1449215 h 1449215"/>
              <a:gd name="connsiteX23" fmla="*/ 0 w 5555295"/>
              <a:gd name="connsiteY23" fmla="*/ 1449215 h 1449215"/>
              <a:gd name="connsiteX24" fmla="*/ 0 w 5555295"/>
              <a:gd name="connsiteY24" fmla="*/ 966143 h 1449215"/>
              <a:gd name="connsiteX25" fmla="*/ 0 w 5555295"/>
              <a:gd name="connsiteY25" fmla="*/ 526548 h 1449215"/>
              <a:gd name="connsiteX26" fmla="*/ 0 w 5555295"/>
              <a:gd name="connsiteY26" fmla="*/ 0 h 144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55295" h="1449215" extrusionOk="0">
                <a:moveTo>
                  <a:pt x="0" y="0"/>
                </a:moveTo>
                <a:cubicBezTo>
                  <a:pt x="197717" y="-2782"/>
                  <a:pt x="309656" y="56186"/>
                  <a:pt x="499977" y="0"/>
                </a:cubicBezTo>
                <a:cubicBezTo>
                  <a:pt x="690298" y="-56186"/>
                  <a:pt x="702661" y="39539"/>
                  <a:pt x="888847" y="0"/>
                </a:cubicBezTo>
                <a:cubicBezTo>
                  <a:pt x="1075033" y="-39539"/>
                  <a:pt x="1400320" y="76593"/>
                  <a:pt x="1555483" y="0"/>
                </a:cubicBezTo>
                <a:cubicBezTo>
                  <a:pt x="1710646" y="-76593"/>
                  <a:pt x="1897812" y="10326"/>
                  <a:pt x="2055459" y="0"/>
                </a:cubicBezTo>
                <a:cubicBezTo>
                  <a:pt x="2213106" y="-10326"/>
                  <a:pt x="2373141" y="18908"/>
                  <a:pt x="2555436" y="0"/>
                </a:cubicBezTo>
                <a:cubicBezTo>
                  <a:pt x="2737731" y="-18908"/>
                  <a:pt x="3069551" y="14256"/>
                  <a:pt x="3222071" y="0"/>
                </a:cubicBezTo>
                <a:cubicBezTo>
                  <a:pt x="3374592" y="-14256"/>
                  <a:pt x="3547828" y="30879"/>
                  <a:pt x="3666495" y="0"/>
                </a:cubicBezTo>
                <a:cubicBezTo>
                  <a:pt x="3785162" y="-30879"/>
                  <a:pt x="4095844" y="2"/>
                  <a:pt x="4333130" y="0"/>
                </a:cubicBezTo>
                <a:cubicBezTo>
                  <a:pt x="4570417" y="-2"/>
                  <a:pt x="4865924" y="76084"/>
                  <a:pt x="4999766" y="0"/>
                </a:cubicBezTo>
                <a:cubicBezTo>
                  <a:pt x="5133608" y="-76084"/>
                  <a:pt x="5383942" y="42333"/>
                  <a:pt x="5555295" y="0"/>
                </a:cubicBezTo>
                <a:cubicBezTo>
                  <a:pt x="5582734" y="134216"/>
                  <a:pt x="5536187" y="387802"/>
                  <a:pt x="5555295" y="512056"/>
                </a:cubicBezTo>
                <a:cubicBezTo>
                  <a:pt x="5574403" y="636310"/>
                  <a:pt x="5523797" y="768585"/>
                  <a:pt x="5555295" y="1009620"/>
                </a:cubicBezTo>
                <a:cubicBezTo>
                  <a:pt x="5586793" y="1250655"/>
                  <a:pt x="5538658" y="1322255"/>
                  <a:pt x="5555295" y="1449215"/>
                </a:cubicBezTo>
                <a:cubicBezTo>
                  <a:pt x="5278832" y="1470098"/>
                  <a:pt x="5117556" y="1437380"/>
                  <a:pt x="4999766" y="1449215"/>
                </a:cubicBezTo>
                <a:cubicBezTo>
                  <a:pt x="4881976" y="1461050"/>
                  <a:pt x="4773147" y="1447251"/>
                  <a:pt x="4555342" y="1449215"/>
                </a:cubicBezTo>
                <a:cubicBezTo>
                  <a:pt x="4337537" y="1451179"/>
                  <a:pt x="4129217" y="1415233"/>
                  <a:pt x="3999812" y="1449215"/>
                </a:cubicBezTo>
                <a:cubicBezTo>
                  <a:pt x="3870407" y="1483197"/>
                  <a:pt x="3649458" y="1416509"/>
                  <a:pt x="3333177" y="1449215"/>
                </a:cubicBezTo>
                <a:cubicBezTo>
                  <a:pt x="3016896" y="1481921"/>
                  <a:pt x="3033802" y="1414793"/>
                  <a:pt x="2777648" y="1449215"/>
                </a:cubicBezTo>
                <a:cubicBezTo>
                  <a:pt x="2521494" y="1483637"/>
                  <a:pt x="2549110" y="1436837"/>
                  <a:pt x="2388777" y="1449215"/>
                </a:cubicBezTo>
                <a:cubicBezTo>
                  <a:pt x="2228444" y="1461593"/>
                  <a:pt x="2079043" y="1416036"/>
                  <a:pt x="1944353" y="1449215"/>
                </a:cubicBezTo>
                <a:cubicBezTo>
                  <a:pt x="1809663" y="1482394"/>
                  <a:pt x="1456286" y="1424231"/>
                  <a:pt x="1277718" y="1449215"/>
                </a:cubicBezTo>
                <a:cubicBezTo>
                  <a:pt x="1099151" y="1474199"/>
                  <a:pt x="911661" y="1385213"/>
                  <a:pt x="722188" y="1449215"/>
                </a:cubicBezTo>
                <a:cubicBezTo>
                  <a:pt x="532715" y="1513217"/>
                  <a:pt x="204730" y="1391646"/>
                  <a:pt x="0" y="1449215"/>
                </a:cubicBezTo>
                <a:cubicBezTo>
                  <a:pt x="-57682" y="1349911"/>
                  <a:pt x="15179" y="1135756"/>
                  <a:pt x="0" y="966143"/>
                </a:cubicBezTo>
                <a:cubicBezTo>
                  <a:pt x="-15179" y="796530"/>
                  <a:pt x="3266" y="742485"/>
                  <a:pt x="0" y="526548"/>
                </a:cubicBezTo>
                <a:cubicBezTo>
                  <a:pt x="-3266" y="310611"/>
                  <a:pt x="51129" y="113043"/>
                  <a:pt x="0" y="0"/>
                </a:cubicBezTo>
                <a:close/>
              </a:path>
            </a:pathLst>
          </a:custGeom>
          <a:noFill/>
          <a:ln w="28575">
            <a:solidFill>
              <a:srgbClr val="CBCF48"/>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b="1" dirty="0">
                <a:solidFill>
                  <a:srgbClr val="007267"/>
                </a:solidFill>
                <a:latin typeface="DM Sans" pitchFamily="2" charset="0"/>
              </a:rPr>
              <a:t>La Commission Tourisme </a:t>
            </a:r>
            <a:r>
              <a:rPr lang="fr-FR" dirty="0">
                <a:solidFill>
                  <a:srgbClr val="007267"/>
                </a:solidFill>
                <a:latin typeface="DM Sans" pitchFamily="2" charset="0"/>
              </a:rPr>
              <a:t>de Brocéliande Communauté : pilote la stratégie touristique communautaire.</a:t>
            </a:r>
          </a:p>
          <a:p>
            <a:pPr algn="ctr"/>
            <a:r>
              <a:rPr lang="fr-FR" dirty="0">
                <a:solidFill>
                  <a:srgbClr val="007267"/>
                </a:solidFill>
                <a:latin typeface="DM Sans" pitchFamily="2" charset="0"/>
              </a:rPr>
              <a:t>&gt; la SPL est garante de son application en la mettant en œuvre.</a:t>
            </a:r>
          </a:p>
        </p:txBody>
      </p:sp>
      <p:cxnSp>
        <p:nvCxnSpPr>
          <p:cNvPr id="9" name="Connecteur droit avec flèche 8">
            <a:extLst>
              <a:ext uri="{FF2B5EF4-FFF2-40B4-BE49-F238E27FC236}">
                <a16:creationId xmlns:a16="http://schemas.microsoft.com/office/drawing/2014/main" id="{693F50C3-6C61-EC83-02C2-70EAED0A62E9}"/>
              </a:ext>
            </a:extLst>
          </p:cNvPr>
          <p:cNvCxnSpPr>
            <a:cxnSpLocks/>
          </p:cNvCxnSpPr>
          <p:nvPr/>
        </p:nvCxnSpPr>
        <p:spPr>
          <a:xfrm>
            <a:off x="40298" y="1615663"/>
            <a:ext cx="808906" cy="0"/>
          </a:xfrm>
          <a:prstGeom prst="straightConnector1">
            <a:avLst/>
          </a:prstGeom>
          <a:ln w="44450">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1" name="Connecteur droit avec flèche 10">
            <a:extLst>
              <a:ext uri="{FF2B5EF4-FFF2-40B4-BE49-F238E27FC236}">
                <a16:creationId xmlns:a16="http://schemas.microsoft.com/office/drawing/2014/main" id="{64E3A756-4B2F-4609-0BE5-1FB6E4923767}"/>
              </a:ext>
            </a:extLst>
          </p:cNvPr>
          <p:cNvCxnSpPr>
            <a:cxnSpLocks/>
          </p:cNvCxnSpPr>
          <p:nvPr/>
        </p:nvCxnSpPr>
        <p:spPr>
          <a:xfrm>
            <a:off x="0" y="2239259"/>
            <a:ext cx="808906" cy="0"/>
          </a:xfrm>
          <a:prstGeom prst="straightConnector1">
            <a:avLst/>
          </a:prstGeom>
          <a:ln w="44450">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2" name="Connecteur droit avec flèche 11">
            <a:extLst>
              <a:ext uri="{FF2B5EF4-FFF2-40B4-BE49-F238E27FC236}">
                <a16:creationId xmlns:a16="http://schemas.microsoft.com/office/drawing/2014/main" id="{43BCD65D-8F03-EAF5-082F-6BDC6C35E57A}"/>
              </a:ext>
            </a:extLst>
          </p:cNvPr>
          <p:cNvCxnSpPr>
            <a:cxnSpLocks/>
          </p:cNvCxnSpPr>
          <p:nvPr/>
        </p:nvCxnSpPr>
        <p:spPr>
          <a:xfrm>
            <a:off x="42525" y="3082600"/>
            <a:ext cx="808906" cy="0"/>
          </a:xfrm>
          <a:prstGeom prst="straightConnector1">
            <a:avLst/>
          </a:prstGeom>
          <a:ln w="44450">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3" name="Connecteur droit avec flèche 12">
            <a:extLst>
              <a:ext uri="{FF2B5EF4-FFF2-40B4-BE49-F238E27FC236}">
                <a16:creationId xmlns:a16="http://schemas.microsoft.com/office/drawing/2014/main" id="{5FC64EDC-7957-C3BE-E5FE-87A92108A569}"/>
              </a:ext>
            </a:extLst>
          </p:cNvPr>
          <p:cNvCxnSpPr>
            <a:cxnSpLocks/>
          </p:cNvCxnSpPr>
          <p:nvPr/>
        </p:nvCxnSpPr>
        <p:spPr>
          <a:xfrm>
            <a:off x="40298" y="3461409"/>
            <a:ext cx="808906" cy="0"/>
          </a:xfrm>
          <a:prstGeom prst="straightConnector1">
            <a:avLst/>
          </a:prstGeom>
          <a:ln w="44450">
            <a:prstDash val="dash"/>
            <a:tailEnd type="triangle"/>
          </a:ln>
        </p:spPr>
        <p:style>
          <a:lnRef idx="2">
            <a:schemeClr val="accent1"/>
          </a:lnRef>
          <a:fillRef idx="0">
            <a:schemeClr val="accent1"/>
          </a:fillRef>
          <a:effectRef idx="1">
            <a:schemeClr val="accent1"/>
          </a:effectRef>
          <a:fontRef idx="minor">
            <a:schemeClr val="tx1"/>
          </a:fontRef>
        </p:style>
      </p:cxnSp>
      <p:sp>
        <p:nvSpPr>
          <p:cNvPr id="14" name="Organigramme : Délai 13">
            <a:extLst>
              <a:ext uri="{FF2B5EF4-FFF2-40B4-BE49-F238E27FC236}">
                <a16:creationId xmlns:a16="http://schemas.microsoft.com/office/drawing/2014/main" id="{9F1FF55A-EA2C-A49D-B5CC-305452D4E171}"/>
              </a:ext>
            </a:extLst>
          </p:cNvPr>
          <p:cNvSpPr/>
          <p:nvPr/>
        </p:nvSpPr>
        <p:spPr>
          <a:xfrm>
            <a:off x="0" y="4402668"/>
            <a:ext cx="2412297" cy="1130369"/>
          </a:xfrm>
          <a:prstGeom prst="flowChartDelay">
            <a:avLst/>
          </a:prstGeom>
          <a:noFill/>
          <a:ln>
            <a:solidFill>
              <a:srgbClr val="0072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Organigramme : Délai 1">
            <a:extLst>
              <a:ext uri="{FF2B5EF4-FFF2-40B4-BE49-F238E27FC236}">
                <a16:creationId xmlns:a16="http://schemas.microsoft.com/office/drawing/2014/main" id="{035FA849-3B1B-E754-F58E-C10352006B91}"/>
              </a:ext>
            </a:extLst>
          </p:cNvPr>
          <p:cNvSpPr/>
          <p:nvPr/>
        </p:nvSpPr>
        <p:spPr>
          <a:xfrm>
            <a:off x="19350" y="5564367"/>
            <a:ext cx="2412297" cy="1130369"/>
          </a:xfrm>
          <a:prstGeom prst="flowChartDelay">
            <a:avLst/>
          </a:prstGeom>
          <a:noFill/>
          <a:ln>
            <a:solidFill>
              <a:srgbClr val="0072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4087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rganigramme : Délai 1">
            <a:extLst>
              <a:ext uri="{FF2B5EF4-FFF2-40B4-BE49-F238E27FC236}">
                <a16:creationId xmlns:a16="http://schemas.microsoft.com/office/drawing/2014/main" id="{42D10F2F-69AB-114A-B292-EE11C6772C06}"/>
              </a:ext>
            </a:extLst>
          </p:cNvPr>
          <p:cNvSpPr/>
          <p:nvPr/>
        </p:nvSpPr>
        <p:spPr>
          <a:xfrm rot="16200000">
            <a:off x="-219349" y="2484300"/>
            <a:ext cx="4532581" cy="3848339"/>
          </a:xfrm>
          <a:prstGeom prst="flowChartDelay">
            <a:avLst/>
          </a:prstGeom>
          <a:noFill/>
          <a:ln>
            <a:solidFill>
              <a:srgbClr val="0072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42CBF6A2-D698-F191-3D44-A01A92E6B74A}"/>
              </a:ext>
            </a:extLst>
          </p:cNvPr>
          <p:cNvSpPr txBox="1"/>
          <p:nvPr/>
        </p:nvSpPr>
        <p:spPr>
          <a:xfrm>
            <a:off x="715090" y="1662653"/>
            <a:ext cx="2590801" cy="830997"/>
          </a:xfrm>
          <a:prstGeom prst="rect">
            <a:avLst/>
          </a:prstGeom>
          <a:solidFill>
            <a:srgbClr val="00B1B4"/>
          </a:solidFill>
        </p:spPr>
        <p:txBody>
          <a:bodyPr wrap="square" rtlCol="0">
            <a:spAutoFit/>
          </a:bodyPr>
          <a:lstStyle/>
          <a:p>
            <a:r>
              <a:rPr lang="fr-FR" sz="2400" spc="300" dirty="0">
                <a:solidFill>
                  <a:schemeClr val="bg1"/>
                </a:solidFill>
                <a:latin typeface="Newake" pitchFamily="50" charset="0"/>
              </a:rPr>
              <a:t>Pôle ACCUEIL et SERVICES </a:t>
            </a:r>
          </a:p>
        </p:txBody>
      </p:sp>
      <p:sp>
        <p:nvSpPr>
          <p:cNvPr id="4" name="ZoneTexte 3">
            <a:extLst>
              <a:ext uri="{FF2B5EF4-FFF2-40B4-BE49-F238E27FC236}">
                <a16:creationId xmlns:a16="http://schemas.microsoft.com/office/drawing/2014/main" id="{AF58B4DB-AF01-7F10-B730-1232A146AE37}"/>
              </a:ext>
            </a:extLst>
          </p:cNvPr>
          <p:cNvSpPr txBox="1"/>
          <p:nvPr/>
        </p:nvSpPr>
        <p:spPr>
          <a:xfrm>
            <a:off x="649666" y="5205689"/>
            <a:ext cx="3640668" cy="1231106"/>
          </a:xfrm>
          <a:prstGeom prst="rect">
            <a:avLst/>
          </a:prstGeom>
          <a:noFill/>
        </p:spPr>
        <p:txBody>
          <a:bodyPr wrap="square" rtlCol="0">
            <a:spAutoFit/>
          </a:bodyPr>
          <a:lstStyle/>
          <a:p>
            <a:r>
              <a:rPr lang="fr-FR" sz="2000" b="1" dirty="0">
                <a:latin typeface="DM Sans" pitchFamily="2" charset="0"/>
              </a:rPr>
              <a:t>Pôle Service partenaire</a:t>
            </a:r>
          </a:p>
          <a:p>
            <a:pPr marL="285750" indent="-285750">
              <a:buFont typeface="Wingdings" panose="05000000000000000000" pitchFamily="2" charset="2"/>
              <a:buChar char="v"/>
            </a:pPr>
            <a:r>
              <a:rPr lang="fr-FR" sz="1700" b="1" dirty="0">
                <a:latin typeface="DM Sans" pitchFamily="2" charset="0"/>
              </a:rPr>
              <a:t>Alice Deshays </a:t>
            </a:r>
            <a:r>
              <a:rPr lang="fr-FR" sz="1700" dirty="0">
                <a:latin typeface="DM Sans" pitchFamily="2" charset="0"/>
              </a:rPr>
              <a:t>: </a:t>
            </a:r>
          </a:p>
          <a:p>
            <a:r>
              <a:rPr lang="fr-FR" sz="1700" dirty="0">
                <a:latin typeface="DM Sans" pitchFamily="2" charset="0"/>
              </a:rPr>
              <a:t>     Relais des socio-pros et   </a:t>
            </a:r>
          </a:p>
          <a:p>
            <a:r>
              <a:rPr lang="fr-FR" sz="1700" dirty="0">
                <a:latin typeface="DM Sans" pitchFamily="2" charset="0"/>
              </a:rPr>
              <a:t>     partenariat </a:t>
            </a:r>
          </a:p>
        </p:txBody>
      </p:sp>
      <p:sp>
        <p:nvSpPr>
          <p:cNvPr id="5" name="ZoneTexte 4">
            <a:extLst>
              <a:ext uri="{FF2B5EF4-FFF2-40B4-BE49-F238E27FC236}">
                <a16:creationId xmlns:a16="http://schemas.microsoft.com/office/drawing/2014/main" id="{4B2C885E-2093-4BA5-D23E-329F27E77CF9}"/>
              </a:ext>
            </a:extLst>
          </p:cNvPr>
          <p:cNvSpPr txBox="1"/>
          <p:nvPr/>
        </p:nvSpPr>
        <p:spPr>
          <a:xfrm>
            <a:off x="695209" y="2648726"/>
            <a:ext cx="3229852" cy="2492990"/>
          </a:xfrm>
          <a:prstGeom prst="rect">
            <a:avLst/>
          </a:prstGeom>
          <a:noFill/>
        </p:spPr>
        <p:txBody>
          <a:bodyPr wrap="square" rtlCol="0">
            <a:spAutoFit/>
          </a:bodyPr>
          <a:lstStyle/>
          <a:p>
            <a:r>
              <a:rPr lang="fr-FR" sz="2000" b="1" dirty="0">
                <a:latin typeface="DM Sans" pitchFamily="2" charset="0"/>
              </a:rPr>
              <a:t>Pôle Accueil </a:t>
            </a:r>
          </a:p>
          <a:p>
            <a:pPr marL="285750" indent="-285750">
              <a:buFont typeface="Wingdings" panose="05000000000000000000" pitchFamily="2" charset="2"/>
              <a:buChar char="v"/>
            </a:pPr>
            <a:r>
              <a:rPr lang="fr-FR" sz="1700" b="1" dirty="0">
                <a:latin typeface="DM Sans" pitchFamily="2" charset="0"/>
              </a:rPr>
              <a:t>Louison Marchesseau </a:t>
            </a:r>
            <a:r>
              <a:rPr lang="fr-FR" sz="1700" dirty="0">
                <a:latin typeface="DM Sans" pitchFamily="2" charset="0"/>
              </a:rPr>
              <a:t>:  Responsable Accueil – Qualité</a:t>
            </a:r>
          </a:p>
          <a:p>
            <a:pPr marL="285750" indent="-285750">
              <a:buFont typeface="Wingdings" panose="05000000000000000000" pitchFamily="2" charset="2"/>
              <a:buChar char="v"/>
            </a:pPr>
            <a:r>
              <a:rPr lang="fr-FR" sz="1700" b="1" dirty="0">
                <a:latin typeface="DM Sans" pitchFamily="2" charset="0"/>
              </a:rPr>
              <a:t>Maëlle Tancray </a:t>
            </a:r>
            <a:r>
              <a:rPr lang="fr-FR" sz="1700" dirty="0">
                <a:latin typeface="DM Sans" pitchFamily="2" charset="0"/>
              </a:rPr>
              <a:t>: </a:t>
            </a:r>
          </a:p>
          <a:p>
            <a:r>
              <a:rPr lang="fr-FR" sz="1700" dirty="0">
                <a:latin typeface="DM Sans" pitchFamily="2" charset="0"/>
              </a:rPr>
              <a:t>     Référente Accueil</a:t>
            </a:r>
          </a:p>
          <a:p>
            <a:pPr marL="285750" indent="-285750">
              <a:buFont typeface="Wingdings" panose="05000000000000000000" pitchFamily="2" charset="2"/>
              <a:buChar char="v"/>
            </a:pPr>
            <a:r>
              <a:rPr lang="fr-FR" sz="1700" b="1" dirty="0">
                <a:latin typeface="DM Sans" pitchFamily="2" charset="0"/>
              </a:rPr>
              <a:t>Alice Deshays et Julie Champion </a:t>
            </a:r>
            <a:r>
              <a:rPr lang="fr-FR" sz="1700" dirty="0">
                <a:latin typeface="DM Sans" pitchFamily="2" charset="0"/>
              </a:rPr>
              <a:t>: Conseillères en séjour</a:t>
            </a:r>
          </a:p>
        </p:txBody>
      </p:sp>
      <p:sp>
        <p:nvSpPr>
          <p:cNvPr id="6" name="ZoneTexte 5">
            <a:extLst>
              <a:ext uri="{FF2B5EF4-FFF2-40B4-BE49-F238E27FC236}">
                <a16:creationId xmlns:a16="http://schemas.microsoft.com/office/drawing/2014/main" id="{4A82C170-0401-1F2A-CBD4-C65D8C8C73C7}"/>
              </a:ext>
            </a:extLst>
          </p:cNvPr>
          <p:cNvSpPr txBox="1"/>
          <p:nvPr/>
        </p:nvSpPr>
        <p:spPr>
          <a:xfrm>
            <a:off x="4718146" y="2759939"/>
            <a:ext cx="3110699" cy="2492990"/>
          </a:xfrm>
          <a:prstGeom prst="rect">
            <a:avLst/>
          </a:prstGeom>
          <a:noFill/>
        </p:spPr>
        <p:txBody>
          <a:bodyPr wrap="square" rtlCol="0">
            <a:spAutoFit/>
          </a:bodyPr>
          <a:lstStyle/>
          <a:p>
            <a:r>
              <a:rPr lang="fr-FR" sz="2000" b="1" dirty="0">
                <a:latin typeface="DM Sans" pitchFamily="2" charset="0"/>
              </a:rPr>
              <a:t>Pôle Commercialisation </a:t>
            </a:r>
          </a:p>
          <a:p>
            <a:pPr marL="285750" indent="-285750">
              <a:buFont typeface="Wingdings" panose="05000000000000000000" pitchFamily="2" charset="2"/>
              <a:buChar char="v"/>
            </a:pPr>
            <a:r>
              <a:rPr lang="fr-FR" sz="1700" b="1" dirty="0">
                <a:latin typeface="DM Sans" pitchFamily="2" charset="0"/>
              </a:rPr>
              <a:t>Virginie </a:t>
            </a:r>
            <a:r>
              <a:rPr lang="fr-FR" sz="1700" b="1" dirty="0" err="1">
                <a:latin typeface="DM Sans" pitchFamily="2" charset="0"/>
              </a:rPr>
              <a:t>Béguinel</a:t>
            </a:r>
            <a:r>
              <a:rPr lang="fr-FR" sz="1700" b="1" dirty="0">
                <a:latin typeface="DM Sans" pitchFamily="2" charset="0"/>
              </a:rPr>
              <a:t> </a:t>
            </a:r>
            <a:r>
              <a:rPr lang="fr-FR" sz="1700" dirty="0">
                <a:latin typeface="DM Sans" pitchFamily="2" charset="0"/>
              </a:rPr>
              <a:t>: Responsable service groupes</a:t>
            </a:r>
          </a:p>
          <a:p>
            <a:pPr marL="285750" indent="-285750">
              <a:buFont typeface="Wingdings" panose="05000000000000000000" pitchFamily="2" charset="2"/>
              <a:buChar char="v"/>
            </a:pPr>
            <a:r>
              <a:rPr lang="fr-FR" sz="1700" b="1" dirty="0">
                <a:latin typeface="DM Sans" pitchFamily="2" charset="0"/>
              </a:rPr>
              <a:t>Mélanie </a:t>
            </a:r>
            <a:r>
              <a:rPr lang="fr-FR" sz="1700" b="1" dirty="0" err="1">
                <a:latin typeface="DM Sans" pitchFamily="2" charset="0"/>
              </a:rPr>
              <a:t>Queffurus</a:t>
            </a:r>
            <a:r>
              <a:rPr lang="fr-FR" sz="1700" b="1" dirty="0">
                <a:latin typeface="DM Sans" pitchFamily="2" charset="0"/>
              </a:rPr>
              <a:t> </a:t>
            </a:r>
            <a:r>
              <a:rPr lang="fr-FR" sz="1700" dirty="0">
                <a:latin typeface="DM Sans" pitchFamily="2" charset="0"/>
              </a:rPr>
              <a:t>: </a:t>
            </a:r>
          </a:p>
          <a:p>
            <a:r>
              <a:rPr lang="fr-FR" sz="1700" dirty="0">
                <a:latin typeface="DM Sans" pitchFamily="2" charset="0"/>
              </a:rPr>
              <a:t>     Référente médiation</a:t>
            </a:r>
          </a:p>
          <a:p>
            <a:pPr marL="285750" indent="-285750">
              <a:buFont typeface="Wingdings" panose="05000000000000000000" pitchFamily="2" charset="2"/>
              <a:buChar char="v"/>
            </a:pPr>
            <a:r>
              <a:rPr lang="fr-FR" sz="1700" b="1" dirty="0">
                <a:latin typeface="DM Sans" pitchFamily="2" charset="0"/>
              </a:rPr>
              <a:t>Alice Deshays, renforcés par des saisonniers </a:t>
            </a:r>
            <a:r>
              <a:rPr lang="fr-FR" sz="1700" dirty="0">
                <a:latin typeface="DM Sans" pitchFamily="2" charset="0"/>
              </a:rPr>
              <a:t>: Guides conteurs </a:t>
            </a:r>
          </a:p>
        </p:txBody>
      </p:sp>
      <p:sp>
        <p:nvSpPr>
          <p:cNvPr id="7" name="ZoneTexte 6">
            <a:extLst>
              <a:ext uri="{FF2B5EF4-FFF2-40B4-BE49-F238E27FC236}">
                <a16:creationId xmlns:a16="http://schemas.microsoft.com/office/drawing/2014/main" id="{61796086-AB47-A7F5-76D2-249EF0436A25}"/>
              </a:ext>
            </a:extLst>
          </p:cNvPr>
          <p:cNvSpPr txBox="1"/>
          <p:nvPr/>
        </p:nvSpPr>
        <p:spPr>
          <a:xfrm>
            <a:off x="4394829" y="5228215"/>
            <a:ext cx="3686780" cy="1446550"/>
          </a:xfrm>
          <a:prstGeom prst="rect">
            <a:avLst/>
          </a:prstGeom>
          <a:noFill/>
        </p:spPr>
        <p:txBody>
          <a:bodyPr wrap="square" rtlCol="0">
            <a:spAutoFit/>
          </a:bodyPr>
          <a:lstStyle/>
          <a:p>
            <a:r>
              <a:rPr lang="fr-FR" sz="2000" b="1" dirty="0">
                <a:latin typeface="DM Sans" pitchFamily="2" charset="0"/>
              </a:rPr>
              <a:t>Pôle Vente boutique - Expo</a:t>
            </a:r>
          </a:p>
          <a:p>
            <a:pPr marL="285750" indent="-285750">
              <a:buFont typeface="Wingdings" panose="05000000000000000000" pitchFamily="2" charset="2"/>
              <a:buChar char="v"/>
            </a:pPr>
            <a:r>
              <a:rPr lang="fr-FR" sz="1700" b="1" dirty="0">
                <a:latin typeface="DM Sans" pitchFamily="2" charset="0"/>
              </a:rPr>
              <a:t>Yasmine Lebastchi </a:t>
            </a:r>
            <a:r>
              <a:rPr lang="fr-FR" sz="1700" dirty="0">
                <a:latin typeface="DM Sans" pitchFamily="2" charset="0"/>
              </a:rPr>
              <a:t>: Responsable boutique/Exposition et aire de repos </a:t>
            </a:r>
          </a:p>
        </p:txBody>
      </p:sp>
      <p:sp>
        <p:nvSpPr>
          <p:cNvPr id="8" name="ZoneTexte 7">
            <a:extLst>
              <a:ext uri="{FF2B5EF4-FFF2-40B4-BE49-F238E27FC236}">
                <a16:creationId xmlns:a16="http://schemas.microsoft.com/office/drawing/2014/main" id="{11B30EE0-2A12-124C-FBC1-44B481176417}"/>
              </a:ext>
            </a:extLst>
          </p:cNvPr>
          <p:cNvSpPr txBox="1"/>
          <p:nvPr/>
        </p:nvSpPr>
        <p:spPr>
          <a:xfrm>
            <a:off x="8549113" y="2986211"/>
            <a:ext cx="3457807" cy="1446550"/>
          </a:xfrm>
          <a:prstGeom prst="rect">
            <a:avLst/>
          </a:prstGeom>
          <a:noFill/>
        </p:spPr>
        <p:txBody>
          <a:bodyPr wrap="square" rtlCol="0">
            <a:spAutoFit/>
          </a:bodyPr>
          <a:lstStyle/>
          <a:p>
            <a:r>
              <a:rPr lang="fr-FR" sz="2000" b="1" dirty="0">
                <a:latin typeface="DM Sans" pitchFamily="2" charset="0"/>
              </a:rPr>
              <a:t>Pôle Communication </a:t>
            </a:r>
          </a:p>
          <a:p>
            <a:pPr marL="285750" indent="-285750">
              <a:buFont typeface="Wingdings" panose="05000000000000000000" pitchFamily="2" charset="2"/>
              <a:buChar char="v"/>
            </a:pPr>
            <a:r>
              <a:rPr lang="fr-FR" sz="1700" b="1" dirty="0">
                <a:latin typeface="DM Sans" pitchFamily="2" charset="0"/>
              </a:rPr>
              <a:t>Anne Le Quéré </a:t>
            </a:r>
            <a:r>
              <a:rPr lang="fr-FR" sz="1700" dirty="0">
                <a:latin typeface="DM Sans" pitchFamily="2" charset="0"/>
              </a:rPr>
              <a:t>: </a:t>
            </a:r>
          </a:p>
          <a:p>
            <a:r>
              <a:rPr lang="fr-FR" sz="1700" dirty="0">
                <a:latin typeface="DM Sans" pitchFamily="2" charset="0"/>
              </a:rPr>
              <a:t>     Chargée de communication</a:t>
            </a:r>
          </a:p>
          <a:p>
            <a:pPr marL="285750" indent="-285750">
              <a:buFont typeface="Wingdings" panose="05000000000000000000" pitchFamily="2" charset="2"/>
              <a:buChar char="v"/>
            </a:pPr>
            <a:r>
              <a:rPr lang="fr-FR" sz="1700" b="1" dirty="0" err="1">
                <a:latin typeface="DM Sans" pitchFamily="2" charset="0"/>
              </a:rPr>
              <a:t>Neela</a:t>
            </a:r>
            <a:r>
              <a:rPr lang="fr-FR" sz="1700" b="1" dirty="0">
                <a:latin typeface="DM Sans" pitchFamily="2" charset="0"/>
              </a:rPr>
              <a:t> </a:t>
            </a:r>
            <a:r>
              <a:rPr lang="fr-FR" sz="1700" b="1" dirty="0" err="1">
                <a:latin typeface="DM Sans" pitchFamily="2" charset="0"/>
              </a:rPr>
              <a:t>Quer</a:t>
            </a:r>
            <a:r>
              <a:rPr lang="fr-FR" sz="1700" b="1" dirty="0">
                <a:latin typeface="DM Sans" pitchFamily="2" charset="0"/>
              </a:rPr>
              <a:t> </a:t>
            </a:r>
            <a:r>
              <a:rPr lang="fr-FR" sz="1700" dirty="0">
                <a:latin typeface="DM Sans" pitchFamily="2" charset="0"/>
              </a:rPr>
              <a:t>: </a:t>
            </a:r>
          </a:p>
          <a:p>
            <a:r>
              <a:rPr lang="fr-FR" sz="1700" dirty="0">
                <a:latin typeface="DM Sans" pitchFamily="2" charset="0"/>
              </a:rPr>
              <a:t>     Assistante communication</a:t>
            </a:r>
          </a:p>
        </p:txBody>
      </p:sp>
      <p:sp>
        <p:nvSpPr>
          <p:cNvPr id="9" name="ZoneTexte 8">
            <a:extLst>
              <a:ext uri="{FF2B5EF4-FFF2-40B4-BE49-F238E27FC236}">
                <a16:creationId xmlns:a16="http://schemas.microsoft.com/office/drawing/2014/main" id="{A56DFE54-EB96-7BE5-CE44-2BBAB41D32E4}"/>
              </a:ext>
            </a:extLst>
          </p:cNvPr>
          <p:cNvSpPr txBox="1"/>
          <p:nvPr/>
        </p:nvSpPr>
        <p:spPr>
          <a:xfrm>
            <a:off x="8417046" y="5386868"/>
            <a:ext cx="3640668" cy="954107"/>
          </a:xfrm>
          <a:prstGeom prst="rect">
            <a:avLst/>
          </a:prstGeom>
          <a:noFill/>
        </p:spPr>
        <p:txBody>
          <a:bodyPr wrap="square" rtlCol="0">
            <a:spAutoFit/>
          </a:bodyPr>
          <a:lstStyle/>
          <a:p>
            <a:r>
              <a:rPr lang="fr-FR" sz="2000" b="1" dirty="0">
                <a:latin typeface="DM Sans" pitchFamily="2" charset="0"/>
              </a:rPr>
              <a:t>Pôle RH</a:t>
            </a:r>
          </a:p>
          <a:p>
            <a:pPr marL="285750" indent="-285750">
              <a:buFont typeface="Wingdings" panose="05000000000000000000" pitchFamily="2" charset="2"/>
              <a:buChar char="v"/>
            </a:pPr>
            <a:r>
              <a:rPr lang="fr-FR" sz="1700" b="1" dirty="0">
                <a:latin typeface="DM Sans" pitchFamily="2" charset="0"/>
              </a:rPr>
              <a:t>Louison Marchesseau </a:t>
            </a:r>
            <a:r>
              <a:rPr lang="fr-FR" sz="1700" dirty="0">
                <a:latin typeface="DM Sans" pitchFamily="2" charset="0"/>
              </a:rPr>
              <a:t>: </a:t>
            </a:r>
          </a:p>
          <a:p>
            <a:r>
              <a:rPr lang="fr-FR" sz="1700" dirty="0">
                <a:latin typeface="DM Sans" pitchFamily="2" charset="0"/>
              </a:rPr>
              <a:t>     Responsable RH </a:t>
            </a:r>
          </a:p>
        </p:txBody>
      </p:sp>
      <p:sp>
        <p:nvSpPr>
          <p:cNvPr id="10" name="ZoneTexte 9">
            <a:extLst>
              <a:ext uri="{FF2B5EF4-FFF2-40B4-BE49-F238E27FC236}">
                <a16:creationId xmlns:a16="http://schemas.microsoft.com/office/drawing/2014/main" id="{AA92BCBE-790C-1415-3646-CBD0E4F5AFBB}"/>
              </a:ext>
            </a:extLst>
          </p:cNvPr>
          <p:cNvSpPr txBox="1"/>
          <p:nvPr/>
        </p:nvSpPr>
        <p:spPr>
          <a:xfrm>
            <a:off x="8437903" y="4432761"/>
            <a:ext cx="3640668" cy="954107"/>
          </a:xfrm>
          <a:prstGeom prst="rect">
            <a:avLst/>
          </a:prstGeom>
          <a:noFill/>
        </p:spPr>
        <p:txBody>
          <a:bodyPr wrap="square" rtlCol="0">
            <a:spAutoFit/>
          </a:bodyPr>
          <a:lstStyle/>
          <a:p>
            <a:r>
              <a:rPr lang="fr-FR" sz="2000" b="1" dirty="0">
                <a:latin typeface="DM Sans" pitchFamily="2" charset="0"/>
              </a:rPr>
              <a:t>Pôle Comptabilité </a:t>
            </a:r>
          </a:p>
          <a:p>
            <a:pPr marL="285750" indent="-285750">
              <a:buFont typeface="Wingdings" panose="05000000000000000000" pitchFamily="2" charset="2"/>
              <a:buChar char="v"/>
            </a:pPr>
            <a:r>
              <a:rPr lang="fr-FR" sz="1700" b="1" dirty="0">
                <a:latin typeface="DM Sans" pitchFamily="2" charset="0"/>
              </a:rPr>
              <a:t>Gaëlle </a:t>
            </a:r>
            <a:r>
              <a:rPr lang="fr-FR" sz="1700" b="1" dirty="0" err="1">
                <a:latin typeface="DM Sans" pitchFamily="2" charset="0"/>
              </a:rPr>
              <a:t>Danielou</a:t>
            </a:r>
            <a:r>
              <a:rPr lang="fr-FR" sz="1700" b="1" dirty="0">
                <a:latin typeface="DM Sans" pitchFamily="2" charset="0"/>
              </a:rPr>
              <a:t> </a:t>
            </a:r>
            <a:r>
              <a:rPr lang="fr-FR" sz="1700" dirty="0">
                <a:latin typeface="DM Sans" pitchFamily="2" charset="0"/>
              </a:rPr>
              <a:t>: </a:t>
            </a:r>
          </a:p>
          <a:p>
            <a:r>
              <a:rPr lang="fr-FR" sz="1700" dirty="0">
                <a:latin typeface="DM Sans" pitchFamily="2" charset="0"/>
              </a:rPr>
              <a:t>     Responsable Comptabilité </a:t>
            </a:r>
          </a:p>
        </p:txBody>
      </p:sp>
      <p:sp>
        <p:nvSpPr>
          <p:cNvPr id="11" name="Organigramme : Délai 10">
            <a:extLst>
              <a:ext uri="{FF2B5EF4-FFF2-40B4-BE49-F238E27FC236}">
                <a16:creationId xmlns:a16="http://schemas.microsoft.com/office/drawing/2014/main" id="{8D5A2D8E-C9CE-1AF4-A003-DA334E999FC0}"/>
              </a:ext>
            </a:extLst>
          </p:cNvPr>
          <p:cNvSpPr/>
          <p:nvPr/>
        </p:nvSpPr>
        <p:spPr>
          <a:xfrm rot="16200000">
            <a:off x="3861714" y="2484302"/>
            <a:ext cx="4532585" cy="3848339"/>
          </a:xfrm>
          <a:prstGeom prst="flowChartDelay">
            <a:avLst/>
          </a:prstGeom>
          <a:noFill/>
          <a:ln>
            <a:solidFill>
              <a:srgbClr val="0072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01112E28-1670-FAA4-E221-13C4AFB05B9C}"/>
              </a:ext>
            </a:extLst>
          </p:cNvPr>
          <p:cNvSpPr txBox="1"/>
          <p:nvPr/>
        </p:nvSpPr>
        <p:spPr>
          <a:xfrm>
            <a:off x="4635544" y="1654205"/>
            <a:ext cx="2905049" cy="830997"/>
          </a:xfrm>
          <a:prstGeom prst="rect">
            <a:avLst/>
          </a:prstGeom>
          <a:solidFill>
            <a:srgbClr val="00B1B4"/>
          </a:solidFill>
        </p:spPr>
        <p:txBody>
          <a:bodyPr wrap="square" rtlCol="0">
            <a:spAutoFit/>
          </a:bodyPr>
          <a:lstStyle/>
          <a:p>
            <a:r>
              <a:rPr lang="fr-FR" sz="2400" spc="300" dirty="0">
                <a:solidFill>
                  <a:schemeClr val="bg1"/>
                </a:solidFill>
                <a:latin typeface="Newake" pitchFamily="50" charset="0"/>
              </a:rPr>
              <a:t>Pôle COMMERCIAL</a:t>
            </a:r>
          </a:p>
        </p:txBody>
      </p:sp>
      <p:sp>
        <p:nvSpPr>
          <p:cNvPr id="13" name="Organigramme : Délai 12">
            <a:extLst>
              <a:ext uri="{FF2B5EF4-FFF2-40B4-BE49-F238E27FC236}">
                <a16:creationId xmlns:a16="http://schemas.microsoft.com/office/drawing/2014/main" id="{7C6D1CBA-655E-4D8D-189C-3F625E1051C6}"/>
              </a:ext>
            </a:extLst>
          </p:cNvPr>
          <p:cNvSpPr/>
          <p:nvPr/>
        </p:nvSpPr>
        <p:spPr>
          <a:xfrm rot="16200000">
            <a:off x="7802990" y="2484299"/>
            <a:ext cx="4532581" cy="3848339"/>
          </a:xfrm>
          <a:prstGeom prst="flowChartDelay">
            <a:avLst/>
          </a:prstGeom>
          <a:noFill/>
          <a:ln>
            <a:solidFill>
              <a:srgbClr val="0072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73773984-6F84-4C26-3786-9529B5E4972B}"/>
              </a:ext>
            </a:extLst>
          </p:cNvPr>
          <p:cNvSpPr txBox="1"/>
          <p:nvPr/>
        </p:nvSpPr>
        <p:spPr>
          <a:xfrm>
            <a:off x="8773878" y="1667935"/>
            <a:ext cx="2590801" cy="830997"/>
          </a:xfrm>
          <a:prstGeom prst="rect">
            <a:avLst/>
          </a:prstGeom>
          <a:solidFill>
            <a:srgbClr val="00B1B4"/>
          </a:solidFill>
        </p:spPr>
        <p:txBody>
          <a:bodyPr wrap="square" rtlCol="0">
            <a:spAutoFit/>
          </a:bodyPr>
          <a:lstStyle/>
          <a:p>
            <a:r>
              <a:rPr lang="fr-FR" sz="2400" spc="300" dirty="0">
                <a:solidFill>
                  <a:schemeClr val="bg1"/>
                </a:solidFill>
                <a:latin typeface="Newake" pitchFamily="50" charset="0"/>
              </a:rPr>
              <a:t>Pôle SUPPORTS </a:t>
            </a:r>
          </a:p>
        </p:txBody>
      </p:sp>
      <p:sp>
        <p:nvSpPr>
          <p:cNvPr id="15" name="ZoneTexte 14">
            <a:extLst>
              <a:ext uri="{FF2B5EF4-FFF2-40B4-BE49-F238E27FC236}">
                <a16:creationId xmlns:a16="http://schemas.microsoft.com/office/drawing/2014/main" id="{9E123EE3-479B-5BE8-AC49-262E16207D0C}"/>
              </a:ext>
            </a:extLst>
          </p:cNvPr>
          <p:cNvSpPr txBox="1"/>
          <p:nvPr/>
        </p:nvSpPr>
        <p:spPr>
          <a:xfrm>
            <a:off x="-1884602" y="299123"/>
            <a:ext cx="1433813" cy="6740307"/>
          </a:xfrm>
          <a:prstGeom prst="rect">
            <a:avLst/>
          </a:prstGeom>
          <a:noFill/>
        </p:spPr>
        <p:txBody>
          <a:bodyPr wrap="square" rtlCol="0">
            <a:spAutoFit/>
          </a:bodyPr>
          <a:lstStyle/>
          <a:p>
            <a:r>
              <a:rPr lang="fr-FR" b="1" dirty="0">
                <a:latin typeface="DM Sans" pitchFamily="2" charset="0"/>
              </a:rPr>
              <a:t>3 Pôles </a:t>
            </a:r>
            <a:r>
              <a:rPr lang="fr-FR" dirty="0">
                <a:latin typeface="DM Sans" pitchFamily="2" charset="0"/>
              </a:rPr>
              <a:t>permettent d’assurer l’ensemble des missions de la SPL Brocéliande Développement Tourisme. Des services qui répondent aux attentes des visiteurs et des professionnels du territoire.</a:t>
            </a:r>
          </a:p>
        </p:txBody>
      </p:sp>
      <p:cxnSp>
        <p:nvCxnSpPr>
          <p:cNvPr id="20" name="Connecteur droit avec flèche 19">
            <a:extLst>
              <a:ext uri="{FF2B5EF4-FFF2-40B4-BE49-F238E27FC236}">
                <a16:creationId xmlns:a16="http://schemas.microsoft.com/office/drawing/2014/main" id="{4D885B4C-16A0-6E14-E27E-EBADF71D14C8}"/>
              </a:ext>
            </a:extLst>
          </p:cNvPr>
          <p:cNvCxnSpPr>
            <a:cxnSpLocks/>
          </p:cNvCxnSpPr>
          <p:nvPr/>
        </p:nvCxnSpPr>
        <p:spPr>
          <a:xfrm>
            <a:off x="838136" y="1454926"/>
            <a:ext cx="10579739" cy="0"/>
          </a:xfrm>
          <a:prstGeom prst="straightConnector1">
            <a:avLst/>
          </a:prstGeom>
          <a:ln w="41275">
            <a:prstDash val="dash"/>
            <a:headEnd type="triangle"/>
            <a:tailEnd type="triangle"/>
          </a:ln>
        </p:spPr>
        <p:style>
          <a:lnRef idx="2">
            <a:schemeClr val="accent1"/>
          </a:lnRef>
          <a:fillRef idx="0">
            <a:schemeClr val="accent1"/>
          </a:fillRef>
          <a:effectRef idx="1">
            <a:schemeClr val="accent1"/>
          </a:effectRef>
          <a:fontRef idx="minor">
            <a:schemeClr val="tx1"/>
          </a:fontRef>
        </p:style>
      </p:cxnSp>
      <p:sp>
        <p:nvSpPr>
          <p:cNvPr id="22" name="ZoneTexte 21">
            <a:extLst>
              <a:ext uri="{FF2B5EF4-FFF2-40B4-BE49-F238E27FC236}">
                <a16:creationId xmlns:a16="http://schemas.microsoft.com/office/drawing/2014/main" id="{AC8E24D2-EBB0-488B-B4CB-A396EE07A9CE}"/>
              </a:ext>
            </a:extLst>
          </p:cNvPr>
          <p:cNvSpPr txBox="1"/>
          <p:nvPr/>
        </p:nvSpPr>
        <p:spPr>
          <a:xfrm>
            <a:off x="4111850" y="903424"/>
            <a:ext cx="3716995" cy="353943"/>
          </a:xfrm>
          <a:custGeom>
            <a:avLst/>
            <a:gdLst>
              <a:gd name="connsiteX0" fmla="*/ 0 w 3716995"/>
              <a:gd name="connsiteY0" fmla="*/ 0 h 353943"/>
              <a:gd name="connsiteX1" fmla="*/ 3716995 w 3716995"/>
              <a:gd name="connsiteY1" fmla="*/ 0 h 353943"/>
              <a:gd name="connsiteX2" fmla="*/ 3716995 w 3716995"/>
              <a:gd name="connsiteY2" fmla="*/ 353943 h 353943"/>
              <a:gd name="connsiteX3" fmla="*/ 0 w 3716995"/>
              <a:gd name="connsiteY3" fmla="*/ 353943 h 353943"/>
              <a:gd name="connsiteX4" fmla="*/ 0 w 3716995"/>
              <a:gd name="connsiteY4" fmla="*/ 0 h 353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6995" h="353943" fill="none" extrusionOk="0">
                <a:moveTo>
                  <a:pt x="0" y="0"/>
                </a:moveTo>
                <a:cubicBezTo>
                  <a:pt x="1112875" y="-49533"/>
                  <a:pt x="3084012" y="-14809"/>
                  <a:pt x="3716995" y="0"/>
                </a:cubicBezTo>
                <a:cubicBezTo>
                  <a:pt x="3745953" y="55739"/>
                  <a:pt x="3700846" y="301340"/>
                  <a:pt x="3716995" y="353943"/>
                </a:cubicBezTo>
                <a:cubicBezTo>
                  <a:pt x="2808621" y="305712"/>
                  <a:pt x="1450323" y="438398"/>
                  <a:pt x="0" y="353943"/>
                </a:cubicBezTo>
                <a:cubicBezTo>
                  <a:pt x="31834" y="277569"/>
                  <a:pt x="-11366" y="150703"/>
                  <a:pt x="0" y="0"/>
                </a:cubicBezTo>
                <a:close/>
              </a:path>
              <a:path w="3716995" h="353943" stroke="0" extrusionOk="0">
                <a:moveTo>
                  <a:pt x="0" y="0"/>
                </a:moveTo>
                <a:cubicBezTo>
                  <a:pt x="980611" y="118645"/>
                  <a:pt x="2849479" y="116012"/>
                  <a:pt x="3716995" y="0"/>
                </a:cubicBezTo>
                <a:cubicBezTo>
                  <a:pt x="3705440" y="141926"/>
                  <a:pt x="3739881" y="240569"/>
                  <a:pt x="3716995" y="353943"/>
                </a:cubicBezTo>
                <a:cubicBezTo>
                  <a:pt x="2427524" y="488543"/>
                  <a:pt x="1260194" y="196747"/>
                  <a:pt x="0" y="353943"/>
                </a:cubicBezTo>
                <a:cubicBezTo>
                  <a:pt x="18432" y="238496"/>
                  <a:pt x="14823" y="147119"/>
                  <a:pt x="0" y="0"/>
                </a:cubicBezTo>
                <a:close/>
              </a:path>
            </a:pathLst>
          </a:custGeom>
          <a:solidFill>
            <a:schemeClr val="bg1"/>
          </a:solidFill>
          <a:ln w="34925">
            <a:solidFill>
              <a:srgbClr val="73B9AF"/>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r>
              <a:rPr lang="fr-FR" sz="1700" b="1" dirty="0">
                <a:latin typeface="DM Sans" pitchFamily="2" charset="0"/>
              </a:rPr>
              <a:t>DIRECTION : Johanna Veillard </a:t>
            </a:r>
            <a:r>
              <a:rPr lang="fr-FR" sz="1700" dirty="0">
                <a:latin typeface="DM Sans" pitchFamily="2" charset="0"/>
              </a:rPr>
              <a:t>:</a:t>
            </a:r>
            <a:endParaRPr lang="fr-FR" sz="1700" b="1" spc="300" dirty="0">
              <a:latin typeface="DM Sans" pitchFamily="2" charset="0"/>
            </a:endParaRPr>
          </a:p>
        </p:txBody>
      </p:sp>
      <p:sp>
        <p:nvSpPr>
          <p:cNvPr id="23" name="ZoneTexte 22">
            <a:extLst>
              <a:ext uri="{FF2B5EF4-FFF2-40B4-BE49-F238E27FC236}">
                <a16:creationId xmlns:a16="http://schemas.microsoft.com/office/drawing/2014/main" id="{AC414435-7375-C3BD-F3D8-08774B214395}"/>
              </a:ext>
            </a:extLst>
          </p:cNvPr>
          <p:cNvSpPr txBox="1"/>
          <p:nvPr/>
        </p:nvSpPr>
        <p:spPr>
          <a:xfrm>
            <a:off x="122770" y="6736"/>
            <a:ext cx="12069229" cy="584775"/>
          </a:xfrm>
          <a:prstGeom prst="rect">
            <a:avLst/>
          </a:prstGeom>
          <a:noFill/>
        </p:spPr>
        <p:txBody>
          <a:bodyPr wrap="square" rtlCol="0">
            <a:spAutoFit/>
          </a:bodyPr>
          <a:lstStyle/>
          <a:p>
            <a:r>
              <a:rPr lang="fr-FR" sz="3200" dirty="0">
                <a:latin typeface="Newake" pitchFamily="50" charset="0"/>
              </a:rPr>
              <a:t>3 / UNE ÉQUIPE  ET DES PARTENAIRES AU SERVICE DE LA SPL</a:t>
            </a:r>
          </a:p>
        </p:txBody>
      </p:sp>
      <p:cxnSp>
        <p:nvCxnSpPr>
          <p:cNvPr id="24" name="Connecteur droit 23">
            <a:extLst>
              <a:ext uri="{FF2B5EF4-FFF2-40B4-BE49-F238E27FC236}">
                <a16:creationId xmlns:a16="http://schemas.microsoft.com/office/drawing/2014/main" id="{E14F5FF7-4EE7-7860-B830-8355C7C8EB18}"/>
              </a:ext>
            </a:extLst>
          </p:cNvPr>
          <p:cNvCxnSpPr>
            <a:cxnSpLocks/>
          </p:cNvCxnSpPr>
          <p:nvPr/>
        </p:nvCxnSpPr>
        <p:spPr>
          <a:xfrm>
            <a:off x="245075" y="621030"/>
            <a:ext cx="1170184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1027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a:extLst>
              <a:ext uri="{FF2B5EF4-FFF2-40B4-BE49-F238E27FC236}">
                <a16:creationId xmlns:a16="http://schemas.microsoft.com/office/drawing/2014/main" id="{9F6D0ACC-4FE1-5D90-65F0-1E29689A3689}"/>
              </a:ext>
            </a:extLst>
          </p:cNvPr>
          <p:cNvCxnSpPr>
            <a:cxnSpLocks/>
          </p:cNvCxnSpPr>
          <p:nvPr/>
        </p:nvCxnSpPr>
        <p:spPr>
          <a:xfrm>
            <a:off x="3762618" y="1711793"/>
            <a:ext cx="12106" cy="14515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 name="Connecteur droit 4">
            <a:extLst>
              <a:ext uri="{FF2B5EF4-FFF2-40B4-BE49-F238E27FC236}">
                <a16:creationId xmlns:a16="http://schemas.microsoft.com/office/drawing/2014/main" id="{6DBD8689-6EC9-CDC2-CE32-ED8D3DBF870B}"/>
              </a:ext>
            </a:extLst>
          </p:cNvPr>
          <p:cNvCxnSpPr/>
          <p:nvPr/>
        </p:nvCxnSpPr>
        <p:spPr>
          <a:xfrm>
            <a:off x="809361" y="2469416"/>
            <a:ext cx="4493741"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ZoneTexte 5">
            <a:extLst>
              <a:ext uri="{FF2B5EF4-FFF2-40B4-BE49-F238E27FC236}">
                <a16:creationId xmlns:a16="http://schemas.microsoft.com/office/drawing/2014/main" id="{DBF9CF70-D4FE-A472-0273-58C466DD6B8E}"/>
              </a:ext>
            </a:extLst>
          </p:cNvPr>
          <p:cNvSpPr txBox="1"/>
          <p:nvPr/>
        </p:nvSpPr>
        <p:spPr>
          <a:xfrm>
            <a:off x="3774724" y="2000165"/>
            <a:ext cx="3225114" cy="400110"/>
          </a:xfrm>
          <a:prstGeom prst="rect">
            <a:avLst/>
          </a:prstGeom>
          <a:noFill/>
        </p:spPr>
        <p:txBody>
          <a:bodyPr wrap="square" rtlCol="0">
            <a:spAutoFit/>
          </a:bodyPr>
          <a:lstStyle/>
          <a:p>
            <a:r>
              <a:rPr lang="fr-FR" sz="2000" dirty="0">
                <a:latin typeface="DM Sans" pitchFamily="2" charset="0"/>
              </a:rPr>
              <a:t>12,4 ETP</a:t>
            </a:r>
          </a:p>
        </p:txBody>
      </p:sp>
      <p:sp>
        <p:nvSpPr>
          <p:cNvPr id="7" name="ZoneTexte 6">
            <a:extLst>
              <a:ext uri="{FF2B5EF4-FFF2-40B4-BE49-F238E27FC236}">
                <a16:creationId xmlns:a16="http://schemas.microsoft.com/office/drawing/2014/main" id="{0C358096-416D-B681-6645-70969BBA09DC}"/>
              </a:ext>
            </a:extLst>
          </p:cNvPr>
          <p:cNvSpPr txBox="1"/>
          <p:nvPr/>
        </p:nvSpPr>
        <p:spPr>
          <a:xfrm>
            <a:off x="609452" y="2570224"/>
            <a:ext cx="3225114" cy="707886"/>
          </a:xfrm>
          <a:prstGeom prst="rect">
            <a:avLst/>
          </a:prstGeom>
          <a:noFill/>
        </p:spPr>
        <p:txBody>
          <a:bodyPr wrap="square" rtlCol="0">
            <a:spAutoFit/>
          </a:bodyPr>
          <a:lstStyle/>
          <a:p>
            <a:r>
              <a:rPr lang="fr-FR" sz="2000" dirty="0">
                <a:latin typeface="DM Sans" pitchFamily="2" charset="0"/>
              </a:rPr>
              <a:t>1 contrat d’apprentissage</a:t>
            </a:r>
          </a:p>
          <a:p>
            <a:r>
              <a:rPr lang="fr-FR" sz="2000" dirty="0">
                <a:latin typeface="DM Sans" pitchFamily="2" charset="0"/>
              </a:rPr>
              <a:t>3 accueils en stage</a:t>
            </a:r>
          </a:p>
        </p:txBody>
      </p:sp>
      <p:sp>
        <p:nvSpPr>
          <p:cNvPr id="8" name="ZoneTexte 7">
            <a:extLst>
              <a:ext uri="{FF2B5EF4-FFF2-40B4-BE49-F238E27FC236}">
                <a16:creationId xmlns:a16="http://schemas.microsoft.com/office/drawing/2014/main" id="{5820BEED-832C-D8D4-7565-0CCF418A134F}"/>
              </a:ext>
            </a:extLst>
          </p:cNvPr>
          <p:cNvSpPr txBox="1"/>
          <p:nvPr/>
        </p:nvSpPr>
        <p:spPr>
          <a:xfrm>
            <a:off x="1654771" y="2033986"/>
            <a:ext cx="3225114" cy="400110"/>
          </a:xfrm>
          <a:prstGeom prst="rect">
            <a:avLst/>
          </a:prstGeom>
          <a:noFill/>
        </p:spPr>
        <p:txBody>
          <a:bodyPr wrap="square" rtlCol="0">
            <a:spAutoFit/>
          </a:bodyPr>
          <a:lstStyle/>
          <a:p>
            <a:r>
              <a:rPr lang="fr-FR" sz="2000" dirty="0">
                <a:latin typeface="DM Sans" pitchFamily="2" charset="0"/>
              </a:rPr>
              <a:t>10 permanents</a:t>
            </a:r>
          </a:p>
        </p:txBody>
      </p:sp>
      <p:sp>
        <p:nvSpPr>
          <p:cNvPr id="9" name="ZoneTexte 8">
            <a:extLst>
              <a:ext uri="{FF2B5EF4-FFF2-40B4-BE49-F238E27FC236}">
                <a16:creationId xmlns:a16="http://schemas.microsoft.com/office/drawing/2014/main" id="{B4BA3A37-638D-462C-5102-C4900BC69994}"/>
              </a:ext>
            </a:extLst>
          </p:cNvPr>
          <p:cNvSpPr txBox="1"/>
          <p:nvPr/>
        </p:nvSpPr>
        <p:spPr>
          <a:xfrm>
            <a:off x="3762618" y="2587985"/>
            <a:ext cx="3225114" cy="400110"/>
          </a:xfrm>
          <a:prstGeom prst="rect">
            <a:avLst/>
          </a:prstGeom>
          <a:noFill/>
        </p:spPr>
        <p:txBody>
          <a:bodyPr wrap="square" rtlCol="0">
            <a:spAutoFit/>
          </a:bodyPr>
          <a:lstStyle/>
          <a:p>
            <a:r>
              <a:rPr lang="fr-FR" sz="2000" dirty="0">
                <a:latin typeface="DM Sans" pitchFamily="2" charset="0"/>
              </a:rPr>
              <a:t>13 saisonniers</a:t>
            </a:r>
          </a:p>
        </p:txBody>
      </p:sp>
      <p:sp>
        <p:nvSpPr>
          <p:cNvPr id="10" name="Rectangle 9">
            <a:extLst>
              <a:ext uri="{FF2B5EF4-FFF2-40B4-BE49-F238E27FC236}">
                <a16:creationId xmlns:a16="http://schemas.microsoft.com/office/drawing/2014/main" id="{B56F7658-E121-7DBA-B766-671301EDFD41}"/>
              </a:ext>
            </a:extLst>
          </p:cNvPr>
          <p:cNvSpPr/>
          <p:nvPr/>
        </p:nvSpPr>
        <p:spPr>
          <a:xfrm>
            <a:off x="6519209" y="400510"/>
            <a:ext cx="5424606" cy="2512951"/>
          </a:xfrm>
          <a:prstGeom prst="rect">
            <a:avLst/>
          </a:prstGeom>
          <a:solidFill>
            <a:srgbClr val="CBCF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F73EC027-1646-7AAE-FF59-C6F77F05C526}"/>
              </a:ext>
            </a:extLst>
          </p:cNvPr>
          <p:cNvSpPr txBox="1"/>
          <p:nvPr/>
        </p:nvSpPr>
        <p:spPr>
          <a:xfrm>
            <a:off x="6885631" y="557631"/>
            <a:ext cx="4806779" cy="2308324"/>
          </a:xfrm>
          <a:prstGeom prst="rect">
            <a:avLst/>
          </a:prstGeom>
          <a:noFill/>
        </p:spPr>
        <p:txBody>
          <a:bodyPr wrap="square" rtlCol="0">
            <a:spAutoFit/>
          </a:bodyPr>
          <a:lstStyle/>
          <a:p>
            <a:r>
              <a:rPr lang="fr-FR" dirty="0">
                <a:latin typeface="DM Sans" pitchFamily="2" charset="0"/>
              </a:rPr>
              <a:t>En 2023, l’équipe de la SPL s’est renouvelée suite à quelques départs :</a:t>
            </a:r>
          </a:p>
          <a:p>
            <a:pPr marL="285750" indent="-285750">
              <a:buFontTx/>
              <a:buChar char="-"/>
            </a:pPr>
            <a:r>
              <a:rPr lang="fr-FR" dirty="0">
                <a:latin typeface="DM Sans" pitchFamily="2" charset="0"/>
              </a:rPr>
              <a:t>Direction</a:t>
            </a:r>
          </a:p>
          <a:p>
            <a:pPr marL="285750" indent="-285750">
              <a:buFontTx/>
              <a:buChar char="-"/>
            </a:pPr>
            <a:r>
              <a:rPr lang="fr-FR" dirty="0">
                <a:latin typeface="DM Sans" pitchFamily="2" charset="0"/>
              </a:rPr>
              <a:t>Référent accueil</a:t>
            </a:r>
          </a:p>
          <a:p>
            <a:pPr marL="285750" indent="-285750">
              <a:buFontTx/>
              <a:buChar char="-"/>
            </a:pPr>
            <a:r>
              <a:rPr lang="fr-FR" dirty="0">
                <a:latin typeface="DM Sans" pitchFamily="2" charset="0"/>
              </a:rPr>
              <a:t>Chargée de communication</a:t>
            </a:r>
          </a:p>
          <a:p>
            <a:r>
              <a:rPr lang="fr-FR" dirty="0">
                <a:latin typeface="DM Sans" pitchFamily="2" charset="0"/>
              </a:rPr>
              <a:t>Et pour permettre la mise en œuvre de la marque Qualité Tourisme, une Référent Qualité a intégré l’équipe.</a:t>
            </a:r>
          </a:p>
        </p:txBody>
      </p:sp>
      <p:sp>
        <p:nvSpPr>
          <p:cNvPr id="13" name="ZoneTexte 12">
            <a:extLst>
              <a:ext uri="{FF2B5EF4-FFF2-40B4-BE49-F238E27FC236}">
                <a16:creationId xmlns:a16="http://schemas.microsoft.com/office/drawing/2014/main" id="{D57FA5E5-7F9E-773D-A1F1-8B7173F1F2D6}"/>
              </a:ext>
            </a:extLst>
          </p:cNvPr>
          <p:cNvSpPr txBox="1"/>
          <p:nvPr/>
        </p:nvSpPr>
        <p:spPr>
          <a:xfrm>
            <a:off x="278537" y="3685994"/>
            <a:ext cx="6649485" cy="2585323"/>
          </a:xfrm>
          <a:custGeom>
            <a:avLst/>
            <a:gdLst>
              <a:gd name="connsiteX0" fmla="*/ 0 w 6649485"/>
              <a:gd name="connsiteY0" fmla="*/ 0 h 2585323"/>
              <a:gd name="connsiteX1" fmla="*/ 6649485 w 6649485"/>
              <a:gd name="connsiteY1" fmla="*/ 0 h 2585323"/>
              <a:gd name="connsiteX2" fmla="*/ 6649485 w 6649485"/>
              <a:gd name="connsiteY2" fmla="*/ 2585323 h 2585323"/>
              <a:gd name="connsiteX3" fmla="*/ 0 w 6649485"/>
              <a:gd name="connsiteY3" fmla="*/ 2585323 h 2585323"/>
              <a:gd name="connsiteX4" fmla="*/ 0 w 6649485"/>
              <a:gd name="connsiteY4" fmla="*/ 0 h 2585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9485" h="2585323" extrusionOk="0">
                <a:moveTo>
                  <a:pt x="0" y="0"/>
                </a:moveTo>
                <a:cubicBezTo>
                  <a:pt x="2746837" y="118645"/>
                  <a:pt x="3347910" y="116012"/>
                  <a:pt x="6649485" y="0"/>
                </a:cubicBezTo>
                <a:cubicBezTo>
                  <a:pt x="6516603" y="1144384"/>
                  <a:pt x="6734436" y="1523236"/>
                  <a:pt x="6649485" y="2585323"/>
                </a:cubicBezTo>
                <a:cubicBezTo>
                  <a:pt x="3888813" y="2719923"/>
                  <a:pt x="2262742" y="2428127"/>
                  <a:pt x="0" y="2585323"/>
                </a:cubicBezTo>
                <a:cubicBezTo>
                  <a:pt x="-20187" y="2016507"/>
                  <a:pt x="-152480" y="893090"/>
                  <a:pt x="0" y="0"/>
                </a:cubicBezTo>
                <a:close/>
              </a:path>
            </a:pathLst>
          </a:custGeom>
          <a:noFill/>
          <a:ln w="25400">
            <a:solidFill>
              <a:schemeClr val="accent1"/>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txBody>
          <a:bodyPr wrap="square" rtlCol="0">
            <a:spAutoFit/>
          </a:bodyPr>
          <a:lstStyle/>
          <a:p>
            <a:endParaRPr lang="fr-FR" dirty="0">
              <a:latin typeface="DM Sans" pitchFamily="2" charset="0"/>
            </a:endParaRPr>
          </a:p>
          <a:p>
            <a:r>
              <a:rPr lang="fr-FR" b="1" dirty="0">
                <a:latin typeface="DM Sans" pitchFamily="2" charset="0"/>
              </a:rPr>
              <a:t>La formation continue : développement des compétences </a:t>
            </a:r>
          </a:p>
          <a:p>
            <a:r>
              <a:rPr lang="fr-FR" dirty="0">
                <a:latin typeface="DM Sans" pitchFamily="2" charset="0"/>
              </a:rPr>
              <a:t>L’ensemble des salariés de la SPL suivent des formations externes ou internes pour développer et approfondir les compétences techniques et les talents. Malgré les difficultés en ressources humaines, les salariés ont pu bénéficier </a:t>
            </a:r>
            <a:r>
              <a:rPr lang="fr-FR" b="1" dirty="0">
                <a:latin typeface="DM Sans" pitchFamily="2" charset="0"/>
              </a:rPr>
              <a:t>de 117 heures de formation</a:t>
            </a:r>
            <a:r>
              <a:rPr lang="fr-FR" dirty="0">
                <a:latin typeface="DM Sans" pitchFamily="2" charset="0"/>
              </a:rPr>
              <a:t> tout au long de l’année en lien avec les thématiques professionnelles !</a:t>
            </a:r>
          </a:p>
          <a:p>
            <a:pPr marL="285750" indent="-285750">
              <a:buFontTx/>
              <a:buChar char="-"/>
            </a:pPr>
            <a:endParaRPr lang="fr-FR" dirty="0"/>
          </a:p>
        </p:txBody>
      </p:sp>
      <p:cxnSp>
        <p:nvCxnSpPr>
          <p:cNvPr id="15" name="Connecteur droit 14">
            <a:extLst>
              <a:ext uri="{FF2B5EF4-FFF2-40B4-BE49-F238E27FC236}">
                <a16:creationId xmlns:a16="http://schemas.microsoft.com/office/drawing/2014/main" id="{F4BF0797-2F4D-69CE-4DB1-80A6D8DF9FB1}"/>
              </a:ext>
            </a:extLst>
          </p:cNvPr>
          <p:cNvCxnSpPr/>
          <p:nvPr/>
        </p:nvCxnSpPr>
        <p:spPr>
          <a:xfrm>
            <a:off x="259492" y="1223319"/>
            <a:ext cx="415187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Connecteur droit 15">
            <a:extLst>
              <a:ext uri="{FF2B5EF4-FFF2-40B4-BE49-F238E27FC236}">
                <a16:creationId xmlns:a16="http://schemas.microsoft.com/office/drawing/2014/main" id="{3095FC91-9E98-B34F-E39E-56A80D06DF46}"/>
              </a:ext>
            </a:extLst>
          </p:cNvPr>
          <p:cNvCxnSpPr/>
          <p:nvPr/>
        </p:nvCxnSpPr>
        <p:spPr>
          <a:xfrm>
            <a:off x="4399006" y="0"/>
            <a:ext cx="0" cy="122331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ZoneTexte 16">
            <a:extLst>
              <a:ext uri="{FF2B5EF4-FFF2-40B4-BE49-F238E27FC236}">
                <a16:creationId xmlns:a16="http://schemas.microsoft.com/office/drawing/2014/main" id="{604848FF-2317-581C-3718-2584F14B8723}"/>
              </a:ext>
            </a:extLst>
          </p:cNvPr>
          <p:cNvSpPr txBox="1"/>
          <p:nvPr/>
        </p:nvSpPr>
        <p:spPr>
          <a:xfrm>
            <a:off x="683594" y="347679"/>
            <a:ext cx="3643288" cy="646331"/>
          </a:xfrm>
          <a:prstGeom prst="rect">
            <a:avLst/>
          </a:prstGeom>
          <a:noFill/>
        </p:spPr>
        <p:txBody>
          <a:bodyPr wrap="square" rtlCol="0">
            <a:spAutoFit/>
          </a:bodyPr>
          <a:lstStyle/>
          <a:p>
            <a:pPr algn="r"/>
            <a:r>
              <a:rPr lang="fr-FR" b="1" dirty="0">
                <a:latin typeface="Satoshi" pitchFamily="50" charset="0"/>
              </a:rPr>
              <a:t>LES RESSOURCES HUMAINES EN QUELQUES INFOS </a:t>
            </a:r>
          </a:p>
        </p:txBody>
      </p:sp>
      <p:cxnSp>
        <p:nvCxnSpPr>
          <p:cNvPr id="18" name="Connecteur droit avec flèche 17">
            <a:extLst>
              <a:ext uri="{FF2B5EF4-FFF2-40B4-BE49-F238E27FC236}">
                <a16:creationId xmlns:a16="http://schemas.microsoft.com/office/drawing/2014/main" id="{156BEFF0-9E18-7397-3277-DC0CD1FFFFAB}"/>
              </a:ext>
            </a:extLst>
          </p:cNvPr>
          <p:cNvCxnSpPr>
            <a:cxnSpLocks/>
          </p:cNvCxnSpPr>
          <p:nvPr/>
        </p:nvCxnSpPr>
        <p:spPr>
          <a:xfrm>
            <a:off x="6999838" y="4055355"/>
            <a:ext cx="1334531" cy="0"/>
          </a:xfrm>
          <a:prstGeom prst="straightConnector1">
            <a:avLst/>
          </a:prstGeom>
          <a:ln w="44450">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9" name="Connecteur droit avec flèche 18">
            <a:extLst>
              <a:ext uri="{FF2B5EF4-FFF2-40B4-BE49-F238E27FC236}">
                <a16:creationId xmlns:a16="http://schemas.microsoft.com/office/drawing/2014/main" id="{5FB0432E-99C1-F3C7-130A-25BF759E47E2}"/>
              </a:ext>
            </a:extLst>
          </p:cNvPr>
          <p:cNvCxnSpPr>
            <a:cxnSpLocks/>
          </p:cNvCxnSpPr>
          <p:nvPr/>
        </p:nvCxnSpPr>
        <p:spPr>
          <a:xfrm flipH="1">
            <a:off x="10251389" y="5556103"/>
            <a:ext cx="1574027" cy="0"/>
          </a:xfrm>
          <a:prstGeom prst="straightConnector1">
            <a:avLst/>
          </a:prstGeom>
          <a:ln w="44450">
            <a:prstDash val="dash"/>
            <a:tailEnd type="triangle"/>
          </a:ln>
        </p:spPr>
        <p:style>
          <a:lnRef idx="2">
            <a:schemeClr val="accent1"/>
          </a:lnRef>
          <a:fillRef idx="0">
            <a:schemeClr val="accent1"/>
          </a:fillRef>
          <a:effectRef idx="1">
            <a:schemeClr val="accent1"/>
          </a:effectRef>
          <a:fontRef idx="minor">
            <a:schemeClr val="tx1"/>
          </a:fontRef>
        </p:style>
      </p:cxnSp>
      <p:sp>
        <p:nvSpPr>
          <p:cNvPr id="22" name="ZoneTexte 21">
            <a:extLst>
              <a:ext uri="{FF2B5EF4-FFF2-40B4-BE49-F238E27FC236}">
                <a16:creationId xmlns:a16="http://schemas.microsoft.com/office/drawing/2014/main" id="{228C62ED-D9BE-A3CE-F14A-F2996ED76645}"/>
              </a:ext>
            </a:extLst>
          </p:cNvPr>
          <p:cNvSpPr txBox="1"/>
          <p:nvPr/>
        </p:nvSpPr>
        <p:spPr>
          <a:xfrm>
            <a:off x="8406185" y="3776797"/>
            <a:ext cx="3583459" cy="923330"/>
          </a:xfrm>
          <a:prstGeom prst="rect">
            <a:avLst/>
          </a:prstGeom>
          <a:noFill/>
        </p:spPr>
        <p:txBody>
          <a:bodyPr wrap="square" rtlCol="0">
            <a:spAutoFit/>
          </a:bodyPr>
          <a:lstStyle/>
          <a:p>
            <a:r>
              <a:rPr lang="fr-FR" dirty="0">
                <a:latin typeface="DM Sans" pitchFamily="2" charset="0"/>
              </a:rPr>
              <a:t>1 formation </a:t>
            </a:r>
            <a:r>
              <a:rPr lang="fr-FR" b="1" dirty="0">
                <a:latin typeface="DM Sans" pitchFamily="2" charset="0"/>
              </a:rPr>
              <a:t>« Accueillir, informer et orienter les personnes en situation de handicap ».</a:t>
            </a:r>
          </a:p>
        </p:txBody>
      </p:sp>
      <p:sp>
        <p:nvSpPr>
          <p:cNvPr id="23" name="ZoneTexte 22">
            <a:extLst>
              <a:ext uri="{FF2B5EF4-FFF2-40B4-BE49-F238E27FC236}">
                <a16:creationId xmlns:a16="http://schemas.microsoft.com/office/drawing/2014/main" id="{B415699F-3385-7A3C-9A90-D11E1B1419A2}"/>
              </a:ext>
            </a:extLst>
          </p:cNvPr>
          <p:cNvSpPr txBox="1"/>
          <p:nvPr/>
        </p:nvSpPr>
        <p:spPr>
          <a:xfrm>
            <a:off x="7315872" y="5257161"/>
            <a:ext cx="2882042" cy="1200329"/>
          </a:xfrm>
          <a:prstGeom prst="rect">
            <a:avLst/>
          </a:prstGeom>
          <a:noFill/>
        </p:spPr>
        <p:txBody>
          <a:bodyPr wrap="square" rtlCol="0">
            <a:spAutoFit/>
          </a:bodyPr>
          <a:lstStyle/>
          <a:p>
            <a:r>
              <a:rPr lang="fr-FR" b="1" dirty="0">
                <a:latin typeface="DM Sans" pitchFamily="2" charset="0"/>
              </a:rPr>
              <a:t>Entre 3 et 8 heures par salarié ont été dédiées à la visite de nos partenaires – 1 </a:t>
            </a:r>
            <a:r>
              <a:rPr lang="fr-FR" b="1" dirty="0" err="1">
                <a:latin typeface="DM Sans" pitchFamily="2" charset="0"/>
              </a:rPr>
              <a:t>eductour</a:t>
            </a:r>
            <a:r>
              <a:rPr lang="fr-FR" b="1" dirty="0">
                <a:latin typeface="DM Sans" pitchFamily="2" charset="0"/>
              </a:rPr>
              <a:t>.</a:t>
            </a:r>
          </a:p>
        </p:txBody>
      </p:sp>
    </p:spTree>
    <p:extLst>
      <p:ext uri="{BB962C8B-B14F-4D97-AF65-F5344CB8AC3E}">
        <p14:creationId xmlns:p14="http://schemas.microsoft.com/office/powerpoint/2010/main" val="7384843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14460</TotalTime>
  <Words>4149</Words>
  <Application>Microsoft Office PowerPoint</Application>
  <PresentationFormat>Grand écran</PresentationFormat>
  <Paragraphs>783</Paragraphs>
  <Slides>52</Slides>
  <Notes>36</Notes>
  <HiddenSlides>1</HiddenSlides>
  <MMClips>0</MMClips>
  <ScaleCrop>false</ScaleCrop>
  <HeadingPairs>
    <vt:vector size="6" baseType="variant">
      <vt:variant>
        <vt:lpstr>Polices utilisées</vt:lpstr>
      </vt:variant>
      <vt:variant>
        <vt:i4>12</vt:i4>
      </vt:variant>
      <vt:variant>
        <vt:lpstr>Thème</vt:lpstr>
      </vt:variant>
      <vt:variant>
        <vt:i4>2</vt:i4>
      </vt:variant>
      <vt:variant>
        <vt:lpstr>Titres des diapositives</vt:lpstr>
      </vt:variant>
      <vt:variant>
        <vt:i4>52</vt:i4>
      </vt:variant>
    </vt:vector>
  </HeadingPairs>
  <TitlesOfParts>
    <vt:vector size="66" baseType="lpstr">
      <vt:lpstr>Aptos</vt:lpstr>
      <vt:lpstr>Aptos Display</vt:lpstr>
      <vt:lpstr>Arial</vt:lpstr>
      <vt:lpstr>Calibri</vt:lpstr>
      <vt:lpstr>DM Sans</vt:lpstr>
      <vt:lpstr>Newake</vt:lpstr>
      <vt:lpstr>Satoshi</vt:lpstr>
      <vt:lpstr>Source Sans Pro Bold</vt:lpstr>
      <vt:lpstr>Symbol</vt:lpstr>
      <vt:lpstr>Tahoma</vt:lpstr>
      <vt:lpstr>Verdana</vt:lpstr>
      <vt:lpstr>Wingdings</vt:lpstr>
      <vt:lpstr>Thème Office</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Elaboration d’une Stratégie tourisme durable</vt:lpstr>
      <vt:lpstr>S’engager dans un tourisme durable et responsable</vt:lpstr>
      <vt:lpstr>S’engager dans un tourisme durable et responsable</vt:lpstr>
      <vt:lpstr>S’engager dans un tourisme durable et responsable</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Assemblée Générale – ST THURIAL, le 14 juin 2023</dc:title>
  <dc:creator>Direction OT Brocéliande</dc:creator>
  <cp:lastModifiedBy>Johanna Veillard - OT Brocéliande</cp:lastModifiedBy>
  <cp:revision>172</cp:revision>
  <cp:lastPrinted>2024-09-19T15:01:01Z</cp:lastPrinted>
  <dcterms:created xsi:type="dcterms:W3CDTF">2023-05-24T12:32:49Z</dcterms:created>
  <dcterms:modified xsi:type="dcterms:W3CDTF">2024-09-30T13:49:07Z</dcterms:modified>
</cp:coreProperties>
</file>